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le Mäenpää" userId="b5c1d952-2580-46d9-8d58-68a8bbdff8fd" providerId="ADAL" clId="{AB529B30-6505-4A51-8852-DDB875AFD452}"/>
    <pc:docChg chg="custSel modSld">
      <pc:chgData name="Kalle Mäenpää" userId="b5c1d952-2580-46d9-8d58-68a8bbdff8fd" providerId="ADAL" clId="{AB529B30-6505-4A51-8852-DDB875AFD452}" dt="2023-09-12T09:57:49.068" v="28" actId="14100"/>
      <pc:docMkLst>
        <pc:docMk/>
      </pc:docMkLst>
      <pc:sldChg chg="addSp modSp mod">
        <pc:chgData name="Kalle Mäenpää" userId="b5c1d952-2580-46d9-8d58-68a8bbdff8fd" providerId="ADAL" clId="{AB529B30-6505-4A51-8852-DDB875AFD452}" dt="2023-09-12T09:57:35.112" v="26" actId="14100"/>
        <pc:sldMkLst>
          <pc:docMk/>
          <pc:sldMk cId="560411048" sldId="257"/>
        </pc:sldMkLst>
        <pc:spChg chg="mod">
          <ac:chgData name="Kalle Mäenpää" userId="b5c1d952-2580-46d9-8d58-68a8bbdff8fd" providerId="ADAL" clId="{AB529B30-6505-4A51-8852-DDB875AFD452}" dt="2023-09-12T09:55:20.251" v="17" actId="20577"/>
          <ac:spMkLst>
            <pc:docMk/>
            <pc:sldMk cId="560411048" sldId="257"/>
            <ac:spMk id="2" creationId="{EFED3C74-68D1-F932-9E5D-E068D16580D3}"/>
          </ac:spMkLst>
        </pc:spChg>
        <pc:picChg chg="add mod">
          <ac:chgData name="Kalle Mäenpää" userId="b5c1d952-2580-46d9-8d58-68a8bbdff8fd" providerId="ADAL" clId="{AB529B30-6505-4A51-8852-DDB875AFD452}" dt="2023-09-12T09:57:35.112" v="26" actId="14100"/>
          <ac:picMkLst>
            <pc:docMk/>
            <pc:sldMk cId="560411048" sldId="257"/>
            <ac:picMk id="4" creationId="{2891B14A-7301-BDE4-89F7-C7639DDFAFCE}"/>
          </ac:picMkLst>
        </pc:picChg>
      </pc:sldChg>
      <pc:sldChg chg="addSp delSp modSp mod">
        <pc:chgData name="Kalle Mäenpää" userId="b5c1d952-2580-46d9-8d58-68a8bbdff8fd" providerId="ADAL" clId="{AB529B30-6505-4A51-8852-DDB875AFD452}" dt="2023-09-12T09:55:13.199" v="16" actId="478"/>
        <pc:sldMkLst>
          <pc:docMk/>
          <pc:sldMk cId="368891100" sldId="258"/>
        </pc:sldMkLst>
        <pc:picChg chg="add del mod">
          <ac:chgData name="Kalle Mäenpää" userId="b5c1d952-2580-46d9-8d58-68a8bbdff8fd" providerId="ADAL" clId="{AB529B30-6505-4A51-8852-DDB875AFD452}" dt="2023-09-12T09:55:13.199" v="16" actId="478"/>
          <ac:picMkLst>
            <pc:docMk/>
            <pc:sldMk cId="368891100" sldId="258"/>
            <ac:picMk id="4" creationId="{6CB98F76-C98C-9BD3-63B4-F2E29B16E9A6}"/>
          </ac:picMkLst>
        </pc:picChg>
      </pc:sldChg>
      <pc:sldChg chg="addSp modSp mod">
        <pc:chgData name="Kalle Mäenpää" userId="b5c1d952-2580-46d9-8d58-68a8bbdff8fd" providerId="ADAL" clId="{AB529B30-6505-4A51-8852-DDB875AFD452}" dt="2023-09-12T09:57:49.068" v="28" actId="14100"/>
        <pc:sldMkLst>
          <pc:docMk/>
          <pc:sldMk cId="4182605616" sldId="265"/>
        </pc:sldMkLst>
        <pc:picChg chg="add mod">
          <ac:chgData name="Kalle Mäenpää" userId="b5c1d952-2580-46d9-8d58-68a8bbdff8fd" providerId="ADAL" clId="{AB529B30-6505-4A51-8852-DDB875AFD452}" dt="2023-09-12T09:57:49.068" v="28" actId="14100"/>
          <ac:picMkLst>
            <pc:docMk/>
            <pc:sldMk cId="4182605616" sldId="265"/>
            <ac:picMk id="4" creationId="{296145BF-CF90-7EAB-4C07-DE9920A1C85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10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06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11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64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079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557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788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913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48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878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47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D686-19C7-4F4A-A4DC-A2769EA0E2C4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F29A7-214F-4208-88BE-E883A34952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468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ED3C74-68D1-F932-9E5D-E068D165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44" y="365125"/>
            <a:ext cx="10504055" cy="5971020"/>
          </a:xfrm>
        </p:spPr>
        <p:txBody>
          <a:bodyPr>
            <a:normAutofit/>
          </a:bodyPr>
          <a:lstStyle/>
          <a:p>
            <a:pPr algn="ctr"/>
            <a:r>
              <a:rPr lang="fi-FI" sz="7200" dirty="0">
                <a:latin typeface="+mn-lt"/>
              </a:rPr>
              <a:t>Empatian voima työssä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891B14A-7301-BDE4-89F7-C7639DDFA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648" y="0"/>
            <a:ext cx="3374352" cy="126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1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D429AD-5688-FDA9-4B4F-6614CF50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25" y="365125"/>
            <a:ext cx="10594675" cy="5889026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</a:pPr>
            <a:br>
              <a:rPr lang="fi-FI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4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Empatia auttaa oppimisessa</a:t>
            </a:r>
            <a:b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Empatia lisää taloudellista tuloksellisuutta </a:t>
            </a:r>
            <a:b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Empatia luo hyvinvointia</a:t>
            </a:r>
            <a:b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Empatia lisää turvallisuutta</a:t>
            </a:r>
            <a:b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Empatia luo merkityksellisyyttä</a:t>
            </a:r>
            <a:b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Empatia auttaa yhteistyössä</a:t>
            </a:r>
            <a:b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Empatia vie kohti kestävää yhteiskuntaa</a:t>
            </a:r>
            <a:br>
              <a:rPr lang="fi-FI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36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96145BF-CF90-7EAB-4C07-DE9920A1C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3019" y="0"/>
            <a:ext cx="3398981" cy="127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0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BEE928-E5DE-0207-6FD2-15002FAA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68" y="569343"/>
            <a:ext cx="10403457" cy="5667555"/>
          </a:xfrm>
        </p:spPr>
        <p:txBody>
          <a:bodyPr>
            <a:normAutofit/>
          </a:bodyPr>
          <a:lstStyle/>
          <a:p>
            <a: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Empatia auttaa oppimisessa</a:t>
            </a:r>
            <a:b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Empatia lisää taloudellista tuloksellisuutta </a:t>
            </a:r>
            <a:b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Empatia luo hyvinvointia</a:t>
            </a:r>
            <a:b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Empatia lisää turvallisuutta</a:t>
            </a:r>
            <a:b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Empatia luo merkityksellisyyttä</a:t>
            </a:r>
            <a:b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Empatia auttaa yhteistyössä</a:t>
            </a:r>
            <a:b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Empatia vie kohti kestävää yhteiskuntaa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99415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078216-4E47-0DC6-1426-F59283BB2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50260" cy="6216830"/>
          </a:xfrm>
        </p:spPr>
        <p:txBody>
          <a:bodyPr>
            <a:normAutofit/>
          </a:bodyPr>
          <a:lstStyle/>
          <a:p>
            <a:pPr algn="ctr"/>
            <a:r>
              <a:rPr lang="fi-FI" sz="54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Empatia auttaa oppimisessa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36889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C40AB2-38DB-41BC-CABB-DDF52C51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75" y="365125"/>
            <a:ext cx="10791646" cy="6156445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5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 Empatia lisää taloudellista tuloksellisuutta</a:t>
            </a:r>
            <a:br>
              <a:rPr lang="fi-FI" sz="53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5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206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C8D536-7D55-45DE-FA8C-F3497E45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62" y="365125"/>
            <a:ext cx="10517038" cy="6027049"/>
          </a:xfrm>
        </p:spPr>
        <p:txBody>
          <a:bodyPr>
            <a:normAutofit/>
          </a:bodyPr>
          <a:lstStyle/>
          <a:p>
            <a:pPr algn="ctr"/>
            <a:r>
              <a:rPr lang="fi-FI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Empatia luo hyvinvointia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37601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81B3CF-6309-4343-839B-6294FFB6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136" y="595223"/>
            <a:ext cx="10498347" cy="5831456"/>
          </a:xfrm>
        </p:spPr>
        <p:txBody>
          <a:bodyPr>
            <a:noAutofit/>
          </a:bodyPr>
          <a:lstStyle/>
          <a:p>
            <a:pPr algn="ctr"/>
            <a:r>
              <a:rPr lang="fi-FI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Empatia lisää turvallisuutta</a:t>
            </a:r>
            <a:br>
              <a:rPr lang="fi-FI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355953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A5045D-310E-1592-B914-139DE3FB2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522" y="365124"/>
            <a:ext cx="10465278" cy="6113313"/>
          </a:xfrm>
        </p:spPr>
        <p:txBody>
          <a:bodyPr>
            <a:normAutofit/>
          </a:bodyPr>
          <a:lstStyle/>
          <a:p>
            <a:pPr algn="ctr"/>
            <a:r>
              <a:rPr lang="fi-FI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Empatia luo merkityksellisyyttä</a:t>
            </a:r>
            <a:br>
              <a:rPr lang="fi-F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375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B9323A-A718-8141-0B47-A08BFE6CE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25" y="365124"/>
            <a:ext cx="10594675" cy="5983917"/>
          </a:xfrm>
        </p:spPr>
        <p:txBody>
          <a:bodyPr>
            <a:normAutofit/>
          </a:bodyPr>
          <a:lstStyle/>
          <a:p>
            <a:pPr algn="ctr"/>
            <a:r>
              <a:rPr lang="fi-FI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Empatia auttaa yhteistyössä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393340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25E4C5-966D-9584-D4BD-43ECAB8F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279" y="675676"/>
            <a:ext cx="10413521" cy="5578475"/>
          </a:xfrm>
        </p:spPr>
        <p:txBody>
          <a:bodyPr>
            <a:noAutofit/>
          </a:bodyPr>
          <a:lstStyle/>
          <a:p>
            <a:pPr algn="ctr"/>
            <a:r>
              <a:rPr lang="fi-FI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Empatia vie kohti kestävää yhteiskuntaa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379749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47</TotalTime>
  <Words>138</Words>
  <Application>Microsoft Office PowerPoint</Application>
  <PresentationFormat>Laajakuva</PresentationFormat>
  <Paragraphs>10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Empatian voima työssä</vt:lpstr>
      <vt:lpstr>1. Empatia auttaa oppimisessa 2. Empatia lisää taloudellista tuloksellisuutta  3. Empatia luo hyvinvointia 4. Empatia lisää turvallisuutta 5. Empatia luo merkityksellisyyttä 6. Empatia auttaa yhteistyössä 7. Empatia vie kohti kestävää yhteiskuntaa</vt:lpstr>
      <vt:lpstr> 1. Empatia auttaa oppimisessa</vt:lpstr>
      <vt:lpstr>  2. Empatia lisää taloudellista tuloksellisuutta </vt:lpstr>
      <vt:lpstr>3. Empatia luo hyvinvointia</vt:lpstr>
      <vt:lpstr>4. Empatia lisää turvallisuutta </vt:lpstr>
      <vt:lpstr>5. Empatia luo merkityksellisyyttä </vt:lpstr>
      <vt:lpstr>6. Empatia auttaa yhteistyössä</vt:lpstr>
      <vt:lpstr>7. Empatia vie kohti kestävää yhteiskuntaa</vt:lpstr>
      <vt:lpstr>  1. Empatia auttaa oppimisessa 2. Empatia lisää taloudellista tuloksellisuutta  3. Empatia luo hyvinvointia 4. Empatia lisää turvallisuutta 5. Empatia luo merkityksellisyyttä 6. Empatia auttaa yhteistyössä 7. Empatia vie kohti kestävää yhteiskuntaa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Empatian voima työssä</dc:title>
  <dc:creator>Kalle Mäenpää</dc:creator>
  <cp:lastModifiedBy>Kalle Mäenpää</cp:lastModifiedBy>
  <cp:revision>2</cp:revision>
  <dcterms:created xsi:type="dcterms:W3CDTF">2023-09-12T03:34:26Z</dcterms:created>
  <dcterms:modified xsi:type="dcterms:W3CDTF">2023-09-12T09:58:02Z</dcterms:modified>
</cp:coreProperties>
</file>