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7"/>
  </p:handoutMasterIdLst>
  <p:sldIdLst>
    <p:sldId id="271" r:id="rId2"/>
    <p:sldId id="276" r:id="rId3"/>
    <p:sldId id="277" r:id="rId4"/>
    <p:sldId id="265" r:id="rId5"/>
    <p:sldId id="259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9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0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41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xmlns="" id="{DAE26F6B-DC17-4F0F-99B5-5D01998A0A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xmlns="" id="{329E3A07-0688-48EC-B3FB-61D80B31C3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06CEF-7B88-4BFE-BD5C-BB4E0F0157D5}" type="datetimeFigureOut">
              <a:rPr lang="fi-FI" smtClean="0"/>
              <a:t>12.9.2023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xmlns="" id="{CDD94697-DAA3-49ED-AB53-4C9E3B0862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6C96DBBC-ADD0-475E-902B-2718F79B3B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23527-0B15-4E01-9474-D970CF8157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5750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30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687228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E96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xmlns="" id="{D9EF478D-CF6F-406A-BE04-06EC4869F2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038" y="1911390"/>
            <a:ext cx="2917568" cy="4383221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406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henkilö, mies, ulko, hymyileminen&#10;&#10;Kuvaus luotu automaattisesti">
            <a:extLst>
              <a:ext uri="{FF2B5EF4-FFF2-40B4-BE49-F238E27FC236}">
                <a16:creationId xmlns:a16="http://schemas.microsoft.com/office/drawing/2014/main" xmlns="" id="{FF0D353E-A403-4677-8410-26CFD159EE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360"/>
            <a:ext cx="9906000" cy="707536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4699BFAF-C3C4-43F6-8EE9-31720F7CD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49076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xmlns="" id="{778877E4-03EF-436F-ACAC-9FE584E715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58" y="347040"/>
            <a:ext cx="2163305" cy="89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7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xmlns="" id="{FF0D353E-A403-4677-8410-26CFD159EE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5257" y="-20353"/>
            <a:ext cx="10359267" cy="690617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4699BFAF-C3C4-43F6-8EE9-31720F7CD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805085"/>
            <a:ext cx="4451401" cy="24281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xmlns="" id="{778877E4-03EF-436F-ACAC-9FE584E715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58" y="347040"/>
            <a:ext cx="2163305" cy="89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3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xmlns="" id="{FF0D353E-A403-4677-8410-26CFD159EE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4390" y="-44607"/>
            <a:ext cx="10371066" cy="691404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4699BFAF-C3C4-43F6-8EE9-31720F7CD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4907629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xmlns="" id="{778877E4-03EF-436F-ACAC-9FE584E715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1658" y="347040"/>
            <a:ext cx="2163305" cy="89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4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536841"/>
            <a:ext cx="6315075" cy="1153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BE96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63150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768348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BE96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3899241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1731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0" y="2949677"/>
            <a:ext cx="8255744" cy="1821782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BE96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5049615"/>
            <a:ext cx="5943197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xmlns="" id="{3CDE48F8-668C-46B1-B620-E370F5C269D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76275" y="742791"/>
            <a:ext cx="5070475" cy="189865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19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xmlns="" id="{3CDE48F8-668C-46B1-B620-E370F5C269D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76275" y="742790"/>
            <a:ext cx="6125681" cy="5457431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719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687228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E96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33432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704943E3-D100-4CCD-B026-00FC8E49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15481"/>
            <a:ext cx="1206756" cy="22860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FE083084-2DAA-493B-894D-68E5550BE1F3}" type="datetimeFigureOut">
              <a:rPr lang="fi-FI" smtClean="0"/>
              <a:pPr/>
              <a:t>12.9.2023</a:t>
            </a:fld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0ECF3D7F-66EC-49EC-8D9B-D64A96F90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6937" y="6315481"/>
            <a:ext cx="3343275" cy="22860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160E3B52-AA1F-43D3-923E-922F97BB6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89356" y="6315481"/>
            <a:ext cx="1206758" cy="22860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883046D-5C0A-4799-81CD-6E125C800CA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xmlns="" id="{D9EF478D-CF6F-406A-BE04-06EC4869F2E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194175" y="1825625"/>
            <a:ext cx="2801939" cy="4351338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256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94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89" r:id="rId3"/>
    <p:sldLayoutId id="2147483688" r:id="rId4"/>
    <p:sldLayoutId id="2147483674" r:id="rId5"/>
    <p:sldLayoutId id="2147483675" r:id="rId6"/>
    <p:sldLayoutId id="2147483684" r:id="rId7"/>
    <p:sldLayoutId id="2147483686" r:id="rId8"/>
    <p:sldLayoutId id="2147483676" r:id="rId9"/>
    <p:sldLayoutId id="214748368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401" y="190321"/>
            <a:ext cx="15875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1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1091" y="191784"/>
            <a:ext cx="8221422" cy="1309212"/>
          </a:xfrm>
        </p:spPr>
        <p:txBody>
          <a:bodyPr>
            <a:normAutofit fontScale="90000"/>
          </a:bodyPr>
          <a:lstStyle/>
          <a:p>
            <a:r>
              <a:rPr lang="fi-FI" b="1" dirty="0" smtClean="0">
                <a:solidFill>
                  <a:schemeClr val="tx1"/>
                </a:solidFill>
              </a:rPr>
              <a:t>VEIJO </a:t>
            </a:r>
            <a:r>
              <a:rPr lang="fi-FI" b="1" dirty="0">
                <a:solidFill>
                  <a:schemeClr val="tx1"/>
                </a:solidFill>
              </a:rPr>
              <a:t>- Valtakunnallinen kokemusasiantuntijuus edistämässä itsenäisyyttä ja </a:t>
            </a:r>
            <a:r>
              <a:rPr lang="fi-FI" b="1" dirty="0" smtClean="0">
                <a:solidFill>
                  <a:schemeClr val="tx1"/>
                </a:solidFill>
              </a:rPr>
              <a:t>osallisuutta (STEA 2022-2025)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41091" y="1635842"/>
            <a:ext cx="9187132" cy="4997870"/>
          </a:xfrm>
        </p:spPr>
        <p:txBody>
          <a:bodyPr/>
          <a:lstStyle/>
          <a:p>
            <a:r>
              <a:rPr lang="fi-FI" dirty="0"/>
              <a:t>T</a:t>
            </a:r>
            <a:r>
              <a:rPr lang="fi-FI" dirty="0" smtClean="0"/>
              <a:t>ähtää </a:t>
            </a:r>
            <a:r>
              <a:rPr lang="fi-FI" dirty="0" smtClean="0"/>
              <a:t>KEIJO-kokemusasiantuntijakoulutusmallin </a:t>
            </a:r>
            <a:r>
              <a:rPr lang="fi-FI" dirty="0"/>
              <a:t>valtakunnalliseen </a:t>
            </a:r>
            <a:r>
              <a:rPr lang="fi-FI" dirty="0" smtClean="0"/>
              <a:t>levittämiseen</a:t>
            </a:r>
          </a:p>
          <a:p>
            <a:pPr marL="0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>
                <a:sym typeface="Wingdings" panose="05000000000000000000" pitchFamily="2" charset="2"/>
              </a:rPr>
              <a:t>R</a:t>
            </a:r>
            <a:r>
              <a:rPr lang="fi-FI" dirty="0" smtClean="0"/>
              <a:t>ikos- </a:t>
            </a:r>
            <a:r>
              <a:rPr lang="fi-FI" dirty="0"/>
              <a:t>ja päihdetaustaisten kokemusasiantuntijoiden määrän lisääminen valtakunnallisesti, jotta heidän kokemustietoaan saadaan laajemmin rikos- ja päihdekierteestä toipuvien tueksi</a:t>
            </a:r>
          </a:p>
          <a:p>
            <a:pPr marL="0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>
                <a:sym typeface="Wingdings" panose="05000000000000000000" pitchFamily="2" charset="2"/>
              </a:rPr>
              <a:t>P</a:t>
            </a:r>
            <a:r>
              <a:rPr lang="fi-FI" dirty="0" smtClean="0"/>
              <a:t>arantaa </a:t>
            </a:r>
            <a:r>
              <a:rPr lang="fi-FI" dirty="0"/>
              <a:t>rikos- ja päihdetaustaisten kokemusasiantuntijoiden työ- ja </a:t>
            </a:r>
            <a:r>
              <a:rPr lang="fi-FI" dirty="0" smtClean="0"/>
              <a:t>koulutusmahdollisuuksia</a:t>
            </a:r>
            <a:endParaRPr lang="fi-FI" dirty="0"/>
          </a:p>
          <a:p>
            <a:pPr>
              <a:buFont typeface="Wingdings" panose="05000000000000000000" pitchFamily="2" charset="2"/>
              <a:buChar char="ü"/>
            </a:pPr>
            <a:r>
              <a:rPr lang="fi-FI" dirty="0"/>
              <a:t>2022 Länsi-Suomi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/>
              <a:t>2023 Itä- &amp; Pohjois-Suomi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/>
              <a:t>2024 </a:t>
            </a:r>
            <a:r>
              <a:rPr lang="fi-FI" dirty="0" smtClean="0"/>
              <a:t>Etelä-Suomi		</a:t>
            </a:r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746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275596" y="286675"/>
            <a:ext cx="7074109" cy="619099"/>
          </a:xfrm>
        </p:spPr>
        <p:txBody>
          <a:bodyPr>
            <a:normAutofit fontScale="90000"/>
          </a:bodyPr>
          <a:lstStyle/>
          <a:p>
            <a:r>
              <a:rPr lang="fi-FI" b="1" dirty="0" smtClean="0">
                <a:solidFill>
                  <a:schemeClr val="tx1"/>
                </a:solidFill>
              </a:rPr>
              <a:t>KEIJO-kokemusasiantuntijakoulutus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74003" y="1170017"/>
            <a:ext cx="6875702" cy="5480949"/>
          </a:xfrm>
        </p:spPr>
        <p:txBody>
          <a:bodyPr/>
          <a:lstStyle/>
          <a:p>
            <a:r>
              <a:rPr lang="fi-FI" dirty="0" smtClean="0"/>
              <a:t>Koulutusmalli kehitetty ESR-hankkeessa 2018-2020</a:t>
            </a:r>
          </a:p>
          <a:p>
            <a:r>
              <a:rPr lang="fi-FI" dirty="0" smtClean="0"/>
              <a:t>Päihde- ja rikostaustaisille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sz="2400" dirty="0" smtClean="0">
                <a:sym typeface="Wingdings" panose="05000000000000000000" pitchFamily="2" charset="2"/>
              </a:rPr>
              <a:t> Oma toipuminen edennyt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smtClean="0">
                <a:sym typeface="Wingdings" panose="05000000000000000000" pitchFamily="2" charset="2"/>
              </a:rPr>
              <a:t>Päihteettömyys &amp; rikoksettomuus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Työllistymistä tukeva koulutus</a:t>
            </a:r>
          </a:p>
          <a:p>
            <a:pPr marL="0" indent="0">
              <a:buNone/>
            </a:pPr>
            <a:r>
              <a:rPr lang="fi-FI" sz="2400" dirty="0" smtClean="0">
                <a:sym typeface="Wingdings" panose="05000000000000000000" pitchFamily="2" charset="2"/>
              </a:rPr>
              <a:t> Teoria + näyttö</a:t>
            </a:r>
          </a:p>
          <a:p>
            <a:r>
              <a:rPr lang="fi-FI" i="1" dirty="0" smtClean="0"/>
              <a:t>Kokemusasiantuntijana </a:t>
            </a:r>
            <a:r>
              <a:rPr lang="fi-FI" i="1" dirty="0"/>
              <a:t>ja vertaisohjaajana </a:t>
            </a:r>
            <a:r>
              <a:rPr lang="fi-FI" i="1" dirty="0" smtClean="0"/>
              <a:t>toimiminen 20osp –tutkinnon osa </a:t>
            </a:r>
            <a:r>
              <a:rPr lang="fi-FI" dirty="0" smtClean="0"/>
              <a:t>kasvatus- ja ohjausalan ammattitutkintoa</a:t>
            </a:r>
            <a:endParaRPr lang="fi-FI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6131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7274241" cy="5843649"/>
          </a:xfrm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uorakulmio 2"/>
          <p:cNvSpPr/>
          <p:nvPr/>
        </p:nvSpPr>
        <p:spPr>
          <a:xfrm>
            <a:off x="405441" y="707366"/>
            <a:ext cx="8376249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dirty="0"/>
          </a:p>
          <a:p>
            <a:endParaRPr lang="fi-FI" sz="3600" dirty="0" smtClean="0"/>
          </a:p>
          <a:p>
            <a:r>
              <a:rPr lang="fi-FI" sz="3600" b="1" dirty="0" smtClean="0"/>
              <a:t>6.11.2023 Starttaa KEIJO-kokemusasiantuntija verkkokoulutus</a:t>
            </a:r>
          </a:p>
          <a:p>
            <a:endParaRPr lang="fi-FI" sz="3200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i-FI" sz="2800" dirty="0" smtClean="0">
                <a:sym typeface="Wingdings" panose="05000000000000000000" pitchFamily="2" charset="2"/>
              </a:rPr>
              <a:t> Tavoitellaan pääsääntöisesti itä-/pohjoisalueita</a:t>
            </a:r>
          </a:p>
          <a:p>
            <a:endParaRPr lang="fi-FI" sz="3200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i-FI" sz="3200" dirty="0" smtClean="0">
                <a:sym typeface="Wingdings" panose="05000000000000000000" pitchFamily="2" charset="2"/>
              </a:rPr>
              <a:t> </a:t>
            </a:r>
            <a:r>
              <a:rPr lang="fi-FI" sz="4000" dirty="0" smtClean="0">
                <a:sym typeface="Wingdings" panose="05000000000000000000" pitchFamily="2" charset="2"/>
              </a:rPr>
              <a:t>Haku käynnissä!</a:t>
            </a:r>
            <a:endParaRPr lang="fi-FI" sz="4000" dirty="0" smtClean="0"/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138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0872" y="5192300"/>
            <a:ext cx="3994479" cy="915201"/>
          </a:xfrm>
        </p:spPr>
        <p:txBody>
          <a:bodyPr/>
          <a:lstStyle/>
          <a:p>
            <a:r>
              <a:rPr lang="fi-FI" dirty="0" smtClean="0"/>
              <a:t>Kysymyksiä?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250166" y="198407"/>
            <a:ext cx="3812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Yhteystiedot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 smtClean="0">
                <a:solidFill>
                  <a:schemeClr val="bg1"/>
                </a:solidFill>
              </a:rPr>
              <a:t>Janita Kuusisto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Projektipäällikkö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p. 040 626 5454</a:t>
            </a:r>
          </a:p>
          <a:p>
            <a:r>
              <a:rPr lang="fi-FI" dirty="0">
                <a:solidFill>
                  <a:schemeClr val="bg1"/>
                </a:solidFill>
              </a:rPr>
              <a:t>j</a:t>
            </a:r>
            <a:r>
              <a:rPr lang="fi-FI" dirty="0" smtClean="0">
                <a:solidFill>
                  <a:schemeClr val="bg1"/>
                </a:solidFill>
              </a:rPr>
              <a:t>anita.kuusisto@siltavalmennus.fi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4063041" y="752404"/>
            <a:ext cx="3640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Keijo Häkkinen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Hanketyöntekijä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p. 044 064 2523</a:t>
            </a:r>
          </a:p>
          <a:p>
            <a:r>
              <a:rPr lang="fi-FI" dirty="0">
                <a:solidFill>
                  <a:schemeClr val="bg1"/>
                </a:solidFill>
              </a:rPr>
              <a:t>k</a:t>
            </a:r>
            <a:r>
              <a:rPr lang="fi-FI" dirty="0" smtClean="0">
                <a:solidFill>
                  <a:schemeClr val="bg1"/>
                </a:solidFill>
              </a:rPr>
              <a:t>eijo.hakkinen@siltavalmennus.fi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96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Keijo">
      <a:dk1>
        <a:srgbClr val="09233F"/>
      </a:dk1>
      <a:lt1>
        <a:sysClr val="window" lastClr="FFFFFF"/>
      </a:lt1>
      <a:dk2>
        <a:srgbClr val="09233F"/>
      </a:dk2>
      <a:lt2>
        <a:srgbClr val="F2F2F2"/>
      </a:lt2>
      <a:accent1>
        <a:srgbClr val="134C8C"/>
      </a:accent1>
      <a:accent2>
        <a:srgbClr val="BE9664"/>
      </a:accent2>
      <a:accent3>
        <a:srgbClr val="00AFFF"/>
      </a:accent3>
      <a:accent4>
        <a:srgbClr val="A5D7D2"/>
      </a:accent4>
      <a:accent5>
        <a:srgbClr val="8C82FF"/>
      </a:accent5>
      <a:accent6>
        <a:srgbClr val="AFD2F0"/>
      </a:accent6>
      <a:hlink>
        <a:srgbClr val="134C8C"/>
      </a:hlink>
      <a:folHlink>
        <a:srgbClr val="954F72"/>
      </a:folHlink>
    </a:clrScheme>
    <a:fontScheme name="Keijo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ijo_hanke_PP_pohja" id="{6C73AEC9-B3BE-4403-BEFA-FC9D1C1C6A66}" vid="{E1D94901-F88D-4BCD-8B9F-E9872DE44E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Keijo_hanke_PP_pohja (1)</Template>
  <TotalTime>3205</TotalTime>
  <Words>122</Words>
  <Application>Microsoft Office PowerPoint</Application>
  <PresentationFormat>A4-paperi (210 x 297 mm)</PresentationFormat>
  <Paragraphs>44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1" baseType="lpstr">
      <vt:lpstr>Arial</vt:lpstr>
      <vt:lpstr>Calibri</vt:lpstr>
      <vt:lpstr>Open Sans</vt:lpstr>
      <vt:lpstr>Open Sans Extrabold</vt:lpstr>
      <vt:lpstr>Wingdings</vt:lpstr>
      <vt:lpstr>Office-teema</vt:lpstr>
      <vt:lpstr>PowerPoint-esitys</vt:lpstr>
      <vt:lpstr>VEIJO - Valtakunnallinen kokemusasiantuntijuus edistämässä itsenäisyyttä ja osallisuutta (STEA 2022-2025)</vt:lpstr>
      <vt:lpstr>KEIJO-kokemusasiantuntijakoulutus</vt:lpstr>
      <vt:lpstr>  </vt:lpstr>
      <vt:lpstr>Kysymyksiä?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Tanja Tourunen</dc:creator>
  <cp:lastModifiedBy>Janita Kuusisto</cp:lastModifiedBy>
  <cp:revision>65</cp:revision>
  <dcterms:created xsi:type="dcterms:W3CDTF">2022-01-12T07:41:14Z</dcterms:created>
  <dcterms:modified xsi:type="dcterms:W3CDTF">2023-09-12T09:50:55Z</dcterms:modified>
</cp:coreProperties>
</file>