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1" r:id="rId7"/>
    <p:sldId id="262" r:id="rId8"/>
    <p:sldId id="263" r:id="rId9"/>
    <p:sldId id="259" r:id="rId10"/>
    <p:sldId id="258" r:id="rId11"/>
    <p:sldId id="260" r:id="rId12"/>
    <p:sldId id="264" r:id="rId13"/>
    <p:sldId id="266" r:id="rId14"/>
    <p:sldId id="265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AB3"/>
    <a:srgbClr val="949494"/>
    <a:srgbClr val="313131"/>
    <a:srgbClr val="FFC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24" autoAdjust="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BF5593B5-F7CD-E700-580A-7ABEE56016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0263939-A1AA-F4F3-3B18-412081BF7E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7C690-B871-48EB-9C66-F00299C39607}" type="datetimeFigureOut">
              <a:rPr lang="fi-FI" smtClean="0"/>
              <a:t>22.11.2023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6FD635E-DBC5-C339-09F8-AE6A165D0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6E03890-E3BA-DA25-2A94-96734D288E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E1BEC-926F-4EB4-BC4C-B9A0570445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1211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22.11.2023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1C416909-AB75-EC03-9BFB-30CD779A3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11863" y="1519367"/>
            <a:ext cx="3839687" cy="3817528"/>
            <a:chOff x="1511863" y="1519367"/>
            <a:chExt cx="3839687" cy="381752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46FE190-C127-4DF1-9753-943E4F4D15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11863" y="1519367"/>
              <a:ext cx="2113955" cy="3817528"/>
            </a:xfrm>
            <a:custGeom>
              <a:avLst/>
              <a:gdLst>
                <a:gd name="T0" fmla="*/ 81 w 11800"/>
                <a:gd name="T1" fmla="*/ 0 h 21307"/>
                <a:gd name="T2" fmla="*/ 14 w 11800"/>
                <a:gd name="T3" fmla="*/ 15382 h 21307"/>
                <a:gd name="T4" fmla="*/ 5874 w 11800"/>
                <a:gd name="T5" fmla="*/ 21293 h 21307"/>
                <a:gd name="T6" fmla="*/ 11785 w 11800"/>
                <a:gd name="T7" fmla="*/ 15434 h 21307"/>
                <a:gd name="T8" fmla="*/ 11785 w 11800"/>
                <a:gd name="T9" fmla="*/ 15433 h 21307"/>
                <a:gd name="T10" fmla="*/ 11800 w 11800"/>
                <a:gd name="T11" fmla="*/ 11822 h 21307"/>
                <a:gd name="T12" fmla="*/ 81 w 11800"/>
                <a:gd name="T13" fmla="*/ 0 h 2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00" h="21307">
                  <a:moveTo>
                    <a:pt x="81" y="0"/>
                  </a:moveTo>
                  <a:lnTo>
                    <a:pt x="14" y="15382"/>
                  </a:lnTo>
                  <a:cubicBezTo>
                    <a:pt x="0" y="18633"/>
                    <a:pt x="2623" y="21279"/>
                    <a:pt x="5874" y="21293"/>
                  </a:cubicBezTo>
                  <a:cubicBezTo>
                    <a:pt x="9124" y="21307"/>
                    <a:pt x="11771" y="18684"/>
                    <a:pt x="11785" y="15434"/>
                  </a:cubicBezTo>
                  <a:lnTo>
                    <a:pt x="11785" y="15433"/>
                  </a:lnTo>
                  <a:lnTo>
                    <a:pt x="11800" y="1182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A2F6220-49B1-4E5F-B84B-BD29EA985B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26044" y="1519367"/>
              <a:ext cx="3825506" cy="2123705"/>
            </a:xfrm>
            <a:custGeom>
              <a:avLst/>
              <a:gdLst>
                <a:gd name="T0" fmla="*/ 11719 w 21350"/>
                <a:gd name="T1" fmla="*/ 11822 h 11852"/>
                <a:gd name="T2" fmla="*/ 15425 w 21350"/>
                <a:gd name="T3" fmla="*/ 11838 h 11852"/>
                <a:gd name="T4" fmla="*/ 21336 w 21350"/>
                <a:gd name="T5" fmla="*/ 5979 h 11852"/>
                <a:gd name="T6" fmla="*/ 15477 w 21350"/>
                <a:gd name="T7" fmla="*/ 68 h 11852"/>
                <a:gd name="T8" fmla="*/ 0 w 21350"/>
                <a:gd name="T9" fmla="*/ 0 h 11852"/>
                <a:gd name="T10" fmla="*/ 11719 w 21350"/>
                <a:gd name="T11" fmla="*/ 11822 h 1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50" h="11852">
                  <a:moveTo>
                    <a:pt x="11719" y="11822"/>
                  </a:moveTo>
                  <a:lnTo>
                    <a:pt x="15425" y="11838"/>
                  </a:lnTo>
                  <a:cubicBezTo>
                    <a:pt x="18676" y="11852"/>
                    <a:pt x="21322" y="9229"/>
                    <a:pt x="21336" y="5979"/>
                  </a:cubicBezTo>
                  <a:cubicBezTo>
                    <a:pt x="21350" y="2728"/>
                    <a:pt x="18727" y="82"/>
                    <a:pt x="15477" y="68"/>
                  </a:cubicBezTo>
                  <a:cubicBezTo>
                    <a:pt x="15477" y="68"/>
                    <a:pt x="0" y="0"/>
                    <a:pt x="0" y="0"/>
                  </a:cubicBezTo>
                  <a:lnTo>
                    <a:pt x="11719" y="11822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Sisällön paikkamerkki 10">
            <a:extLst>
              <a:ext uri="{FF2B5EF4-FFF2-40B4-BE49-F238E27FC236}">
                <a16:creationId xmlns:a16="http://schemas.microsoft.com/office/drawing/2014/main" id="{94BD04BF-8B83-4AEE-93A3-6E60A99E21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0098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9902-CAD0-49B3-A6AE-B1BB883B1100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9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4D5A2EE8-260A-4FDA-81CA-7C2F5EFD32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0275" y="2479675"/>
            <a:ext cx="8578850" cy="369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F7C9-EEBB-492A-B364-975711C867BE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74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479431"/>
            <a:ext cx="4996175" cy="3697531"/>
          </a:xfrm>
        </p:spPr>
        <p:txBody>
          <a:bodyPr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867F28D2-6F27-4100-9CAC-2D84C5CB7C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5900" y="2479431"/>
            <a:ext cx="4996175" cy="3697531"/>
          </a:xfrm>
        </p:spPr>
        <p:txBody>
          <a:bodyPr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EEE6-B03E-4C6D-82CB-6967E10C974D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54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10">
            <a:extLst>
              <a:ext uri="{FF2B5EF4-FFF2-40B4-BE49-F238E27FC236}">
                <a16:creationId xmlns:a16="http://schemas.microsoft.com/office/drawing/2014/main" id="{7003FAD7-ACA6-4D45-A7F3-A3802FD3E0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3339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BCA1-6718-470C-94D7-D1B1CBCC0428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066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455643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455643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397499" y="948923"/>
            <a:ext cx="6794501" cy="4960894"/>
          </a:xfrm>
          <a:custGeom>
            <a:avLst/>
            <a:gdLst>
              <a:gd name="connsiteX0" fmla="*/ 0 w 6791184"/>
              <a:gd name="connsiteY0" fmla="*/ 0 h 4959382"/>
              <a:gd name="connsiteX1" fmla="*/ 6791184 w 6791184"/>
              <a:gd name="connsiteY1" fmla="*/ 0 h 4959382"/>
              <a:gd name="connsiteX2" fmla="*/ 6791184 w 6791184"/>
              <a:gd name="connsiteY2" fmla="*/ 4959382 h 4959382"/>
              <a:gd name="connsiteX3" fmla="*/ 0 w 6791184"/>
              <a:gd name="connsiteY3" fmla="*/ 4959382 h 4959382"/>
              <a:gd name="connsiteX4" fmla="*/ 0 w 6791184"/>
              <a:gd name="connsiteY4" fmla="*/ 0 h 4959382"/>
              <a:gd name="connsiteX0" fmla="*/ 0 w 6791184"/>
              <a:gd name="connsiteY0" fmla="*/ 1110 h 4960492"/>
              <a:gd name="connsiteX1" fmla="*/ 2530334 w 6791184"/>
              <a:gd name="connsiteY1" fmla="*/ 0 h 4960492"/>
              <a:gd name="connsiteX2" fmla="*/ 6791184 w 6791184"/>
              <a:gd name="connsiteY2" fmla="*/ 1110 h 4960492"/>
              <a:gd name="connsiteX3" fmla="*/ 6791184 w 6791184"/>
              <a:gd name="connsiteY3" fmla="*/ 4960492 h 4960492"/>
              <a:gd name="connsiteX4" fmla="*/ 0 w 6791184"/>
              <a:gd name="connsiteY4" fmla="*/ 4960492 h 4960492"/>
              <a:gd name="connsiteX5" fmla="*/ 0 w 6791184"/>
              <a:gd name="connsiteY5" fmla="*/ 1110 h 4960492"/>
              <a:gd name="connsiteX0" fmla="*/ 0 w 6791184"/>
              <a:gd name="connsiteY0" fmla="*/ 1110 h 4960492"/>
              <a:gd name="connsiteX1" fmla="*/ 2530334 w 6791184"/>
              <a:gd name="connsiteY1" fmla="*/ 0 h 4960492"/>
              <a:gd name="connsiteX2" fmla="*/ 6791184 w 6791184"/>
              <a:gd name="connsiteY2" fmla="*/ 1110 h 4960492"/>
              <a:gd name="connsiteX3" fmla="*/ 6791184 w 6791184"/>
              <a:gd name="connsiteY3" fmla="*/ 4960492 h 4960492"/>
              <a:gd name="connsiteX4" fmla="*/ 2450959 w 6791184"/>
              <a:gd name="connsiteY4" fmla="*/ 4956175 h 4960492"/>
              <a:gd name="connsiteX5" fmla="*/ 0 w 6791184"/>
              <a:gd name="connsiteY5" fmla="*/ 4960492 h 4960492"/>
              <a:gd name="connsiteX6" fmla="*/ 0 w 6791184"/>
              <a:gd name="connsiteY6" fmla="*/ 1110 h 4960492"/>
              <a:gd name="connsiteX0" fmla="*/ 3316 w 6794500"/>
              <a:gd name="connsiteY0" fmla="*/ 111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3316 w 6794500"/>
              <a:gd name="connsiteY5" fmla="*/ 4960492 h 4960492"/>
              <a:gd name="connsiteX6" fmla="*/ 0 w 6794500"/>
              <a:gd name="connsiteY6" fmla="*/ 2476500 h 4960492"/>
              <a:gd name="connsiteX7" fmla="*/ 3316 w 6794500"/>
              <a:gd name="connsiteY7" fmla="*/ 111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3316 w 6794500"/>
              <a:gd name="connsiteY5" fmla="*/ 4960492 h 4960492"/>
              <a:gd name="connsiteX6" fmla="*/ 0 w 6794500"/>
              <a:gd name="connsiteY6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97 w 6794597"/>
              <a:gd name="connsiteY0" fmla="*/ 2476500 h 4960492"/>
              <a:gd name="connsiteX1" fmla="*/ 2533747 w 6794597"/>
              <a:gd name="connsiteY1" fmla="*/ 0 h 4960492"/>
              <a:gd name="connsiteX2" fmla="*/ 6794597 w 6794597"/>
              <a:gd name="connsiteY2" fmla="*/ 1110 h 4960492"/>
              <a:gd name="connsiteX3" fmla="*/ 6794597 w 6794597"/>
              <a:gd name="connsiteY3" fmla="*/ 4960492 h 4960492"/>
              <a:gd name="connsiteX4" fmla="*/ 2454372 w 6794597"/>
              <a:gd name="connsiteY4" fmla="*/ 4956175 h 4960492"/>
              <a:gd name="connsiteX5" fmla="*/ 97 w 6794597"/>
              <a:gd name="connsiteY5" fmla="*/ 2476500 h 4960492"/>
              <a:gd name="connsiteX0" fmla="*/ 19 w 6794519"/>
              <a:gd name="connsiteY0" fmla="*/ 2476500 h 4960492"/>
              <a:gd name="connsiteX1" fmla="*/ 2533669 w 6794519"/>
              <a:gd name="connsiteY1" fmla="*/ 0 h 4960492"/>
              <a:gd name="connsiteX2" fmla="*/ 6794519 w 6794519"/>
              <a:gd name="connsiteY2" fmla="*/ 1110 h 4960492"/>
              <a:gd name="connsiteX3" fmla="*/ 6794519 w 6794519"/>
              <a:gd name="connsiteY3" fmla="*/ 4960492 h 4960492"/>
              <a:gd name="connsiteX4" fmla="*/ 2454294 w 6794519"/>
              <a:gd name="connsiteY4" fmla="*/ 4956175 h 4960492"/>
              <a:gd name="connsiteX5" fmla="*/ 19 w 6794519"/>
              <a:gd name="connsiteY5" fmla="*/ 2476500 h 4960492"/>
              <a:gd name="connsiteX0" fmla="*/ 18 w 6794518"/>
              <a:gd name="connsiteY0" fmla="*/ 2476944 h 4960936"/>
              <a:gd name="connsiteX1" fmla="*/ 2533668 w 6794518"/>
              <a:gd name="connsiteY1" fmla="*/ 444 h 4960936"/>
              <a:gd name="connsiteX2" fmla="*/ 6794518 w 6794518"/>
              <a:gd name="connsiteY2" fmla="*/ 1554 h 4960936"/>
              <a:gd name="connsiteX3" fmla="*/ 6794518 w 6794518"/>
              <a:gd name="connsiteY3" fmla="*/ 4960936 h 4960936"/>
              <a:gd name="connsiteX4" fmla="*/ 2454293 w 6794518"/>
              <a:gd name="connsiteY4" fmla="*/ 4956619 h 4960936"/>
              <a:gd name="connsiteX5" fmla="*/ 18 w 6794518"/>
              <a:gd name="connsiteY5" fmla="*/ 2476944 h 4960936"/>
              <a:gd name="connsiteX0" fmla="*/ 18 w 6794518"/>
              <a:gd name="connsiteY0" fmla="*/ 2476944 h 4960936"/>
              <a:gd name="connsiteX1" fmla="*/ 2533668 w 6794518"/>
              <a:gd name="connsiteY1" fmla="*/ 444 h 4960936"/>
              <a:gd name="connsiteX2" fmla="*/ 6794518 w 6794518"/>
              <a:gd name="connsiteY2" fmla="*/ 1554 h 4960936"/>
              <a:gd name="connsiteX3" fmla="*/ 6794518 w 6794518"/>
              <a:gd name="connsiteY3" fmla="*/ 4960936 h 4960936"/>
              <a:gd name="connsiteX4" fmla="*/ 2454293 w 6794518"/>
              <a:gd name="connsiteY4" fmla="*/ 4956619 h 4960936"/>
              <a:gd name="connsiteX5" fmla="*/ 18 w 6794518"/>
              <a:gd name="connsiteY5" fmla="*/ 2476944 h 4960936"/>
              <a:gd name="connsiteX0" fmla="*/ 1 w 6794501"/>
              <a:gd name="connsiteY0" fmla="*/ 2476902 h 4960894"/>
              <a:gd name="connsiteX1" fmla="*/ 2533651 w 6794501"/>
              <a:gd name="connsiteY1" fmla="*/ 402 h 4960894"/>
              <a:gd name="connsiteX2" fmla="*/ 6794501 w 6794501"/>
              <a:gd name="connsiteY2" fmla="*/ 1512 h 4960894"/>
              <a:gd name="connsiteX3" fmla="*/ 6794501 w 6794501"/>
              <a:gd name="connsiteY3" fmla="*/ 4960894 h 4960894"/>
              <a:gd name="connsiteX4" fmla="*/ 2454276 w 6794501"/>
              <a:gd name="connsiteY4" fmla="*/ 4956577 h 4960894"/>
              <a:gd name="connsiteX5" fmla="*/ 1 w 6794501"/>
              <a:gd name="connsiteY5" fmla="*/ 2476902 h 496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94501" h="4960894">
                <a:moveTo>
                  <a:pt x="1" y="2476902"/>
                </a:moveTo>
                <a:cubicBezTo>
                  <a:pt x="530" y="895223"/>
                  <a:pt x="1474259" y="-22008"/>
                  <a:pt x="2533651" y="402"/>
                </a:cubicBezTo>
                <a:lnTo>
                  <a:pt x="6794501" y="1512"/>
                </a:lnTo>
                <a:lnTo>
                  <a:pt x="6794501" y="4960894"/>
                </a:lnTo>
                <a:lnTo>
                  <a:pt x="2454276" y="4956577"/>
                </a:lnTo>
                <a:cubicBezTo>
                  <a:pt x="1261534" y="4920403"/>
                  <a:pt x="-528" y="4058581"/>
                  <a:pt x="1" y="247690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8E5D-4BB4-4F55-8BB3-DD8493AE5EA6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069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" y="949191"/>
            <a:ext cx="6254774" cy="4960626"/>
          </a:xfrm>
          <a:custGeom>
            <a:avLst/>
            <a:gdLst>
              <a:gd name="connsiteX0" fmla="*/ 0 w 6256658"/>
              <a:gd name="connsiteY0" fmla="*/ 0 h 4959382"/>
              <a:gd name="connsiteX1" fmla="*/ 6256658 w 6256658"/>
              <a:gd name="connsiteY1" fmla="*/ 0 h 4959382"/>
              <a:gd name="connsiteX2" fmla="*/ 6256658 w 6256658"/>
              <a:gd name="connsiteY2" fmla="*/ 4959382 h 4959382"/>
              <a:gd name="connsiteX3" fmla="*/ 0 w 6256658"/>
              <a:gd name="connsiteY3" fmla="*/ 4959382 h 4959382"/>
              <a:gd name="connsiteX4" fmla="*/ 0 w 6256658"/>
              <a:gd name="connsiteY4" fmla="*/ 0 h 495938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6658 w 6256658"/>
              <a:gd name="connsiteY3" fmla="*/ 4960492 h 4960492"/>
              <a:gd name="connsiteX4" fmla="*/ 0 w 6256658"/>
              <a:gd name="connsiteY4" fmla="*/ 4960492 h 4960492"/>
              <a:gd name="connsiteX5" fmla="*/ 0 w 6256658"/>
              <a:gd name="connsiteY5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6658 w 6256658"/>
              <a:gd name="connsiteY3" fmla="*/ 4960492 h 4960492"/>
              <a:gd name="connsiteX4" fmla="*/ 3810000 w 6256658"/>
              <a:gd name="connsiteY4" fmla="*/ 4959350 h 4960492"/>
              <a:gd name="connsiteX5" fmla="*/ 0 w 6256658"/>
              <a:gd name="connsiteY5" fmla="*/ 4960492 h 4960492"/>
              <a:gd name="connsiteX6" fmla="*/ 0 w 6256658"/>
              <a:gd name="connsiteY6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4750 w 6256658"/>
              <a:gd name="connsiteY3" fmla="*/ 2479675 h 4960492"/>
              <a:gd name="connsiteX4" fmla="*/ 6256658 w 6256658"/>
              <a:gd name="connsiteY4" fmla="*/ 4960492 h 4960492"/>
              <a:gd name="connsiteX5" fmla="*/ 3810000 w 6256658"/>
              <a:gd name="connsiteY5" fmla="*/ 4959350 h 4960492"/>
              <a:gd name="connsiteX6" fmla="*/ 0 w 6256658"/>
              <a:gd name="connsiteY6" fmla="*/ 4960492 h 4960492"/>
              <a:gd name="connsiteX7" fmla="*/ 0 w 6256658"/>
              <a:gd name="connsiteY7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4750 w 6256658"/>
              <a:gd name="connsiteY3" fmla="*/ 2479675 h 4960492"/>
              <a:gd name="connsiteX4" fmla="*/ 3810000 w 6256658"/>
              <a:gd name="connsiteY4" fmla="*/ 4959350 h 4960492"/>
              <a:gd name="connsiteX5" fmla="*/ 0 w 6256658"/>
              <a:gd name="connsiteY5" fmla="*/ 4960492 h 4960492"/>
              <a:gd name="connsiteX6" fmla="*/ 0 w 6256658"/>
              <a:gd name="connsiteY6" fmla="*/ 1110 h 4960492"/>
              <a:gd name="connsiteX0" fmla="*/ 0 w 6254750"/>
              <a:gd name="connsiteY0" fmla="*/ 1110 h 4960492"/>
              <a:gd name="connsiteX1" fmla="*/ 3717925 w 6254750"/>
              <a:gd name="connsiteY1" fmla="*/ 0 h 4960492"/>
              <a:gd name="connsiteX2" fmla="*/ 6254750 w 6254750"/>
              <a:gd name="connsiteY2" fmla="*/ 2479675 h 4960492"/>
              <a:gd name="connsiteX3" fmla="*/ 3810000 w 6254750"/>
              <a:gd name="connsiteY3" fmla="*/ 4959350 h 4960492"/>
              <a:gd name="connsiteX4" fmla="*/ 0 w 6254750"/>
              <a:gd name="connsiteY4" fmla="*/ 4960492 h 4960492"/>
              <a:gd name="connsiteX5" fmla="*/ 0 w 6254750"/>
              <a:gd name="connsiteY5" fmla="*/ 1110 h 4960492"/>
              <a:gd name="connsiteX0" fmla="*/ 0 w 6254873"/>
              <a:gd name="connsiteY0" fmla="*/ 1110 h 4960492"/>
              <a:gd name="connsiteX1" fmla="*/ 3717925 w 6254873"/>
              <a:gd name="connsiteY1" fmla="*/ 0 h 4960492"/>
              <a:gd name="connsiteX2" fmla="*/ 6254750 w 6254873"/>
              <a:gd name="connsiteY2" fmla="*/ 2479675 h 4960492"/>
              <a:gd name="connsiteX3" fmla="*/ 3810000 w 6254873"/>
              <a:gd name="connsiteY3" fmla="*/ 4959350 h 4960492"/>
              <a:gd name="connsiteX4" fmla="*/ 0 w 6254873"/>
              <a:gd name="connsiteY4" fmla="*/ 4960492 h 4960492"/>
              <a:gd name="connsiteX5" fmla="*/ 0 w 6254873"/>
              <a:gd name="connsiteY5" fmla="*/ 1110 h 4960492"/>
              <a:gd name="connsiteX0" fmla="*/ 0 w 6254773"/>
              <a:gd name="connsiteY0" fmla="*/ 1110 h 4960492"/>
              <a:gd name="connsiteX1" fmla="*/ 3717925 w 6254773"/>
              <a:gd name="connsiteY1" fmla="*/ 0 h 4960492"/>
              <a:gd name="connsiteX2" fmla="*/ 6254750 w 6254773"/>
              <a:gd name="connsiteY2" fmla="*/ 2479675 h 4960492"/>
              <a:gd name="connsiteX3" fmla="*/ 3810000 w 6254773"/>
              <a:gd name="connsiteY3" fmla="*/ 4959350 h 4960492"/>
              <a:gd name="connsiteX4" fmla="*/ 0 w 6254773"/>
              <a:gd name="connsiteY4" fmla="*/ 4960492 h 4960492"/>
              <a:gd name="connsiteX5" fmla="*/ 0 w 6254773"/>
              <a:gd name="connsiteY5" fmla="*/ 1110 h 4960492"/>
              <a:gd name="connsiteX0" fmla="*/ 0 w 6254774"/>
              <a:gd name="connsiteY0" fmla="*/ 1244 h 4960626"/>
              <a:gd name="connsiteX1" fmla="*/ 3717925 w 6254774"/>
              <a:gd name="connsiteY1" fmla="*/ 134 h 4960626"/>
              <a:gd name="connsiteX2" fmla="*/ 6254750 w 6254774"/>
              <a:gd name="connsiteY2" fmla="*/ 2479809 h 4960626"/>
              <a:gd name="connsiteX3" fmla="*/ 3810000 w 6254774"/>
              <a:gd name="connsiteY3" fmla="*/ 4959484 h 4960626"/>
              <a:gd name="connsiteX4" fmla="*/ 0 w 6254774"/>
              <a:gd name="connsiteY4" fmla="*/ 4960626 h 4960626"/>
              <a:gd name="connsiteX5" fmla="*/ 0 w 6254774"/>
              <a:gd name="connsiteY5" fmla="*/ 1244 h 4960626"/>
              <a:gd name="connsiteX0" fmla="*/ 0 w 6254774"/>
              <a:gd name="connsiteY0" fmla="*/ 1244 h 4960626"/>
              <a:gd name="connsiteX1" fmla="*/ 3717925 w 6254774"/>
              <a:gd name="connsiteY1" fmla="*/ 134 h 4960626"/>
              <a:gd name="connsiteX2" fmla="*/ 6254750 w 6254774"/>
              <a:gd name="connsiteY2" fmla="*/ 2479809 h 4960626"/>
              <a:gd name="connsiteX3" fmla="*/ 3810000 w 6254774"/>
              <a:gd name="connsiteY3" fmla="*/ 4959484 h 4960626"/>
              <a:gd name="connsiteX4" fmla="*/ 0 w 6254774"/>
              <a:gd name="connsiteY4" fmla="*/ 4960626 h 4960626"/>
              <a:gd name="connsiteX5" fmla="*/ 0 w 6254774"/>
              <a:gd name="connsiteY5" fmla="*/ 1244 h 496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4774" h="4960626">
                <a:moveTo>
                  <a:pt x="0" y="1244"/>
                </a:moveTo>
                <a:lnTo>
                  <a:pt x="3717925" y="134"/>
                </a:lnTo>
                <a:cubicBezTo>
                  <a:pt x="4846108" y="-12222"/>
                  <a:pt x="6261629" y="824576"/>
                  <a:pt x="6254750" y="2479809"/>
                </a:cubicBezTo>
                <a:cubicBezTo>
                  <a:pt x="6247871" y="4135042"/>
                  <a:pt x="4887383" y="4955590"/>
                  <a:pt x="3810000" y="4959484"/>
                </a:cubicBezTo>
                <a:lnTo>
                  <a:pt x="0" y="4960626"/>
                </a:lnTo>
                <a:lnTo>
                  <a:pt x="0" y="12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31D0-648E-47AC-8F1A-58B351024FD1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86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0759" y="882869"/>
            <a:ext cx="4455643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759" y="2702660"/>
            <a:ext cx="4455643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41427" y="-1"/>
            <a:ext cx="4995416" cy="6198113"/>
          </a:xfrm>
          <a:custGeom>
            <a:avLst/>
            <a:gdLst>
              <a:gd name="connsiteX0" fmla="*/ 0 w 4991670"/>
              <a:gd name="connsiteY0" fmla="*/ 0 h 6229632"/>
              <a:gd name="connsiteX1" fmla="*/ 4991670 w 4991670"/>
              <a:gd name="connsiteY1" fmla="*/ 0 h 6229632"/>
              <a:gd name="connsiteX2" fmla="*/ 4991670 w 4991670"/>
              <a:gd name="connsiteY2" fmla="*/ 6229632 h 6229632"/>
              <a:gd name="connsiteX3" fmla="*/ 0 w 4991670"/>
              <a:gd name="connsiteY3" fmla="*/ 6229632 h 6229632"/>
              <a:gd name="connsiteX4" fmla="*/ 0 w 4991670"/>
              <a:gd name="connsiteY4" fmla="*/ 0 h 6229632"/>
              <a:gd name="connsiteX0" fmla="*/ 0 w 4991670"/>
              <a:gd name="connsiteY0" fmla="*/ 0 h 6229632"/>
              <a:gd name="connsiteX1" fmla="*/ 4991670 w 4991670"/>
              <a:gd name="connsiteY1" fmla="*/ 0 h 6229632"/>
              <a:gd name="connsiteX2" fmla="*/ 4987166 w 4991670"/>
              <a:gd name="connsiteY2" fmla="*/ 3423369 h 6229632"/>
              <a:gd name="connsiteX3" fmla="*/ 4991670 w 4991670"/>
              <a:gd name="connsiteY3" fmla="*/ 6229632 h 6229632"/>
              <a:gd name="connsiteX4" fmla="*/ 0 w 4991670"/>
              <a:gd name="connsiteY4" fmla="*/ 6229632 h 6229632"/>
              <a:gd name="connsiteX5" fmla="*/ 0 w 4991670"/>
              <a:gd name="connsiteY5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3746 w 4995416"/>
              <a:gd name="connsiteY4" fmla="*/ 6229632 h 6229632"/>
              <a:gd name="connsiteX5" fmla="*/ 0 w 4995416"/>
              <a:gd name="connsiteY5" fmla="*/ 3432378 h 6229632"/>
              <a:gd name="connsiteX6" fmla="*/ 3746 w 4995416"/>
              <a:gd name="connsiteY6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2535996 w 4995416"/>
              <a:gd name="connsiteY4" fmla="*/ 6229632 h 6229632"/>
              <a:gd name="connsiteX5" fmla="*/ 3746 w 4995416"/>
              <a:gd name="connsiteY5" fmla="*/ 6229632 h 6229632"/>
              <a:gd name="connsiteX6" fmla="*/ 0 w 4995416"/>
              <a:gd name="connsiteY6" fmla="*/ 3432378 h 6229632"/>
              <a:gd name="connsiteX7" fmla="*/ 3746 w 4995416"/>
              <a:gd name="connsiteY7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2535996 w 4995416"/>
              <a:gd name="connsiteY4" fmla="*/ 6229632 h 6229632"/>
              <a:gd name="connsiteX5" fmla="*/ 0 w 4995416"/>
              <a:gd name="connsiteY5" fmla="*/ 3432378 h 6229632"/>
              <a:gd name="connsiteX6" fmla="*/ 3746 w 4995416"/>
              <a:gd name="connsiteY6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2535996 w 4995416"/>
              <a:gd name="connsiteY3" fmla="*/ 6229632 h 6229632"/>
              <a:gd name="connsiteX4" fmla="*/ 0 w 4995416"/>
              <a:gd name="connsiteY4" fmla="*/ 3432378 h 6229632"/>
              <a:gd name="connsiteX5" fmla="*/ 3746 w 4995416"/>
              <a:gd name="connsiteY5" fmla="*/ 0 h 6229632"/>
              <a:gd name="connsiteX0" fmla="*/ 3746 w 4995416"/>
              <a:gd name="connsiteY0" fmla="*/ 0 h 6422260"/>
              <a:gd name="connsiteX1" fmla="*/ 4995416 w 4995416"/>
              <a:gd name="connsiteY1" fmla="*/ 0 h 6422260"/>
              <a:gd name="connsiteX2" fmla="*/ 4990912 w 4995416"/>
              <a:gd name="connsiteY2" fmla="*/ 3423369 h 6422260"/>
              <a:gd name="connsiteX3" fmla="*/ 2535996 w 4995416"/>
              <a:gd name="connsiteY3" fmla="*/ 6229632 h 6422260"/>
              <a:gd name="connsiteX4" fmla="*/ 0 w 4995416"/>
              <a:gd name="connsiteY4" fmla="*/ 3432378 h 6422260"/>
              <a:gd name="connsiteX5" fmla="*/ 3746 w 4995416"/>
              <a:gd name="connsiteY5" fmla="*/ 0 h 6422260"/>
              <a:gd name="connsiteX0" fmla="*/ 3746 w 4995416"/>
              <a:gd name="connsiteY0" fmla="*/ 0 h 6229640"/>
              <a:gd name="connsiteX1" fmla="*/ 4995416 w 4995416"/>
              <a:gd name="connsiteY1" fmla="*/ 0 h 6229640"/>
              <a:gd name="connsiteX2" fmla="*/ 4990912 w 4995416"/>
              <a:gd name="connsiteY2" fmla="*/ 3423369 h 6229640"/>
              <a:gd name="connsiteX3" fmla="*/ 2535996 w 4995416"/>
              <a:gd name="connsiteY3" fmla="*/ 6229632 h 6229640"/>
              <a:gd name="connsiteX4" fmla="*/ 0 w 4995416"/>
              <a:gd name="connsiteY4" fmla="*/ 3432378 h 6229640"/>
              <a:gd name="connsiteX5" fmla="*/ 3746 w 4995416"/>
              <a:gd name="connsiteY5" fmla="*/ 0 h 6229640"/>
              <a:gd name="connsiteX0" fmla="*/ 3746 w 4995416"/>
              <a:gd name="connsiteY0" fmla="*/ 0 h 6198109"/>
              <a:gd name="connsiteX1" fmla="*/ 4995416 w 4995416"/>
              <a:gd name="connsiteY1" fmla="*/ 0 h 6198109"/>
              <a:gd name="connsiteX2" fmla="*/ 4990912 w 4995416"/>
              <a:gd name="connsiteY2" fmla="*/ 3423369 h 6198109"/>
              <a:gd name="connsiteX3" fmla="*/ 2535996 w 4995416"/>
              <a:gd name="connsiteY3" fmla="*/ 6198101 h 6198109"/>
              <a:gd name="connsiteX4" fmla="*/ 0 w 4995416"/>
              <a:gd name="connsiteY4" fmla="*/ 3432378 h 6198109"/>
              <a:gd name="connsiteX5" fmla="*/ 3746 w 4995416"/>
              <a:gd name="connsiteY5" fmla="*/ 0 h 6198109"/>
              <a:gd name="connsiteX0" fmla="*/ 3746 w 4995416"/>
              <a:gd name="connsiteY0" fmla="*/ 0 h 6198109"/>
              <a:gd name="connsiteX1" fmla="*/ 4995416 w 4995416"/>
              <a:gd name="connsiteY1" fmla="*/ 0 h 6198109"/>
              <a:gd name="connsiteX2" fmla="*/ 4990912 w 4995416"/>
              <a:gd name="connsiteY2" fmla="*/ 3423369 h 6198109"/>
              <a:gd name="connsiteX3" fmla="*/ 2535996 w 4995416"/>
              <a:gd name="connsiteY3" fmla="*/ 6198101 h 6198109"/>
              <a:gd name="connsiteX4" fmla="*/ 0 w 4995416"/>
              <a:gd name="connsiteY4" fmla="*/ 3432378 h 6198109"/>
              <a:gd name="connsiteX5" fmla="*/ 3746 w 4995416"/>
              <a:gd name="connsiteY5" fmla="*/ 0 h 6198109"/>
              <a:gd name="connsiteX0" fmla="*/ 3746 w 4995416"/>
              <a:gd name="connsiteY0" fmla="*/ 0 h 6198113"/>
              <a:gd name="connsiteX1" fmla="*/ 4995416 w 4995416"/>
              <a:gd name="connsiteY1" fmla="*/ 0 h 6198113"/>
              <a:gd name="connsiteX2" fmla="*/ 4990912 w 4995416"/>
              <a:gd name="connsiteY2" fmla="*/ 3423369 h 6198113"/>
              <a:gd name="connsiteX3" fmla="*/ 2535996 w 4995416"/>
              <a:gd name="connsiteY3" fmla="*/ 6198101 h 6198113"/>
              <a:gd name="connsiteX4" fmla="*/ 0 w 4995416"/>
              <a:gd name="connsiteY4" fmla="*/ 3432378 h 6198113"/>
              <a:gd name="connsiteX5" fmla="*/ 3746 w 4995416"/>
              <a:gd name="connsiteY5" fmla="*/ 0 h 6198113"/>
              <a:gd name="connsiteX0" fmla="*/ 3746 w 4995416"/>
              <a:gd name="connsiteY0" fmla="*/ 0 h 6198113"/>
              <a:gd name="connsiteX1" fmla="*/ 4995416 w 4995416"/>
              <a:gd name="connsiteY1" fmla="*/ 0 h 6198113"/>
              <a:gd name="connsiteX2" fmla="*/ 4990912 w 4995416"/>
              <a:gd name="connsiteY2" fmla="*/ 3423369 h 6198113"/>
              <a:gd name="connsiteX3" fmla="*/ 2535996 w 4995416"/>
              <a:gd name="connsiteY3" fmla="*/ 6198101 h 6198113"/>
              <a:gd name="connsiteX4" fmla="*/ 0 w 4995416"/>
              <a:gd name="connsiteY4" fmla="*/ 3432378 h 6198113"/>
              <a:gd name="connsiteX5" fmla="*/ 3746 w 4995416"/>
              <a:gd name="connsiteY5" fmla="*/ 0 h 619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5416" h="6198113">
                <a:moveTo>
                  <a:pt x="3746" y="0"/>
                </a:moveTo>
                <a:lnTo>
                  <a:pt x="4995416" y="0"/>
                </a:lnTo>
                <a:cubicBezTo>
                  <a:pt x="4993915" y="1141123"/>
                  <a:pt x="4992413" y="2282246"/>
                  <a:pt x="4990912" y="3423369"/>
                </a:cubicBezTo>
                <a:cubicBezTo>
                  <a:pt x="4981904" y="5132802"/>
                  <a:pt x="4151586" y="6193597"/>
                  <a:pt x="2535996" y="6198101"/>
                </a:cubicBezTo>
                <a:cubicBezTo>
                  <a:pt x="920406" y="6202605"/>
                  <a:pt x="12012" y="5035956"/>
                  <a:pt x="0" y="3432378"/>
                </a:cubicBezTo>
                <a:cubicBezTo>
                  <a:pt x="1249" y="2288252"/>
                  <a:pt x="2497" y="1144126"/>
                  <a:pt x="374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0FEF-F780-4D9F-8B58-EFBA7A90191A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979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400" spc="-5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3B003A-8C05-4A8D-AF1E-235C765A5AB0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 2">
    <p:bg>
      <p:bgPr>
        <a:solidFill>
          <a:srgbClr val="FFC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100" spc="-5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C2DC00-E3DF-4DD2-B970-A43E6A824297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7393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 3">
    <p:bg>
      <p:bgPr>
        <a:solidFill>
          <a:srgbClr val="313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100" spc="-5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13AF8A-1C87-4C4D-9EF3-92D5F7AD8E7D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8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1800000" indent="0">
              <a:buNone/>
              <a:defRPr/>
            </a:lvl6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BDE-3208-47CA-97ED-AD1BC5E421A3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89322E-7B47-4EB0-B09E-4114EA4F1561}" type="datetime1">
              <a:rPr lang="fi-FI" smtClean="0"/>
              <a:t>22.11.2023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831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 2">
    <p:bg>
      <p:bgPr>
        <a:solidFill>
          <a:srgbClr val="FFC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F0BFB-8D35-49ED-B2B9-E4810B5DBF9B}" type="datetime1">
              <a:rPr lang="fi-FI" smtClean="0"/>
              <a:t>22.11.2023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7665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 3">
    <p:bg>
      <p:bgPr>
        <a:solidFill>
          <a:srgbClr val="313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5C4B0-2321-4A84-97ED-180F3B8F8CC0}" type="datetime1">
              <a:rPr lang="fi-FI" smtClean="0"/>
              <a:t>22.11.2023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2179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,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BCA1-6718-470C-94D7-D1B1CBCC0428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71942AC-4EF7-FCE7-724B-D325E8B2D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161196" y="1378355"/>
            <a:ext cx="5569688" cy="5480715"/>
            <a:chOff x="2616201" y="4763"/>
            <a:chExt cx="6956425" cy="6845300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CF62482-6DA5-8355-BE4C-E99ED928D6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9376" y="65088"/>
              <a:ext cx="2413000" cy="4302125"/>
            </a:xfrm>
            <a:custGeom>
              <a:avLst/>
              <a:gdLst>
                <a:gd name="T0" fmla="*/ 400 w 10755"/>
                <a:gd name="T1" fmla="*/ 147 h 19180"/>
                <a:gd name="T2" fmla="*/ 0 w 10755"/>
                <a:gd name="T3" fmla="*/ 313 h 19180"/>
                <a:gd name="T4" fmla="*/ 0 w 10755"/>
                <a:gd name="T5" fmla="*/ 13802 h 19180"/>
                <a:gd name="T6" fmla="*/ 5378 w 10755"/>
                <a:gd name="T7" fmla="*/ 19180 h 19180"/>
                <a:gd name="T8" fmla="*/ 10755 w 10755"/>
                <a:gd name="T9" fmla="*/ 13802 h 19180"/>
                <a:gd name="T10" fmla="*/ 10755 w 10755"/>
                <a:gd name="T11" fmla="*/ 13802 h 19180"/>
                <a:gd name="T12" fmla="*/ 10755 w 10755"/>
                <a:gd name="T13" fmla="*/ 10599 h 19180"/>
                <a:gd name="T14" fmla="*/ 10686 w 10755"/>
                <a:gd name="T15" fmla="*/ 10434 h 19180"/>
                <a:gd name="T16" fmla="*/ 400 w 10755"/>
                <a:gd name="T17" fmla="*/ 147 h 19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55" h="19180">
                  <a:moveTo>
                    <a:pt x="400" y="147"/>
                  </a:moveTo>
                  <a:cubicBezTo>
                    <a:pt x="253" y="0"/>
                    <a:pt x="0" y="104"/>
                    <a:pt x="0" y="313"/>
                  </a:cubicBezTo>
                  <a:lnTo>
                    <a:pt x="0" y="13802"/>
                  </a:lnTo>
                  <a:cubicBezTo>
                    <a:pt x="0" y="16772"/>
                    <a:pt x="2408" y="19180"/>
                    <a:pt x="5378" y="19180"/>
                  </a:cubicBezTo>
                  <a:cubicBezTo>
                    <a:pt x="8348" y="19180"/>
                    <a:pt x="10755" y="16772"/>
                    <a:pt x="10755" y="13802"/>
                  </a:cubicBezTo>
                  <a:lnTo>
                    <a:pt x="10755" y="13802"/>
                  </a:lnTo>
                  <a:lnTo>
                    <a:pt x="10755" y="10599"/>
                  </a:lnTo>
                  <a:cubicBezTo>
                    <a:pt x="10755" y="10537"/>
                    <a:pt x="10730" y="10477"/>
                    <a:pt x="10686" y="10434"/>
                  </a:cubicBezTo>
                  <a:lnTo>
                    <a:pt x="400" y="14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69D6212-DF87-EA70-71CE-BE8138755B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73351" y="7938"/>
              <a:ext cx="4325938" cy="2413000"/>
            </a:xfrm>
            <a:custGeom>
              <a:avLst/>
              <a:gdLst>
                <a:gd name="T0" fmla="*/ 10515 w 19289"/>
                <a:gd name="T1" fmla="*/ 10755 h 10755"/>
                <a:gd name="T2" fmla="*/ 13901 w 19289"/>
                <a:gd name="T3" fmla="*/ 10755 h 10755"/>
                <a:gd name="T4" fmla="*/ 19279 w 19289"/>
                <a:gd name="T5" fmla="*/ 5359 h 10755"/>
                <a:gd name="T6" fmla="*/ 13843 w 19289"/>
                <a:gd name="T7" fmla="*/ 0 h 10755"/>
                <a:gd name="T8" fmla="*/ 298 w 19289"/>
                <a:gd name="T9" fmla="*/ 0 h 10755"/>
                <a:gd name="T10" fmla="*/ 141 w 19289"/>
                <a:gd name="T11" fmla="*/ 381 h 10755"/>
                <a:gd name="T12" fmla="*/ 10515 w 19289"/>
                <a:gd name="T13" fmla="*/ 10755 h 10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89" h="10755">
                  <a:moveTo>
                    <a:pt x="10515" y="10755"/>
                  </a:moveTo>
                  <a:lnTo>
                    <a:pt x="13901" y="10755"/>
                  </a:lnTo>
                  <a:cubicBezTo>
                    <a:pt x="16878" y="10755"/>
                    <a:pt x="19289" y="8337"/>
                    <a:pt x="19279" y="5359"/>
                  </a:cubicBezTo>
                  <a:cubicBezTo>
                    <a:pt x="19269" y="2387"/>
                    <a:pt x="16815" y="0"/>
                    <a:pt x="13843" y="0"/>
                  </a:cubicBezTo>
                  <a:lnTo>
                    <a:pt x="298" y="0"/>
                  </a:lnTo>
                  <a:cubicBezTo>
                    <a:pt x="100" y="0"/>
                    <a:pt x="0" y="240"/>
                    <a:pt x="141" y="381"/>
                  </a:cubicBezTo>
                  <a:lnTo>
                    <a:pt x="10515" y="10755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3D28E72-2DE6-A740-B70C-DB5E2DC03E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6201" y="4763"/>
              <a:ext cx="6956425" cy="6845300"/>
            </a:xfrm>
            <a:custGeom>
              <a:avLst/>
              <a:gdLst>
                <a:gd name="T0" fmla="*/ 29827 w 31023"/>
                <a:gd name="T1" fmla="*/ 30518 h 30518"/>
                <a:gd name="T2" fmla="*/ 31023 w 31023"/>
                <a:gd name="T3" fmla="*/ 30518 h 30518"/>
                <a:gd name="T4" fmla="*/ 30881 w 31023"/>
                <a:gd name="T5" fmla="*/ 30190 h 30518"/>
                <a:gd name="T6" fmla="*/ 881 w 31023"/>
                <a:gd name="T7" fmla="*/ 190 h 30518"/>
                <a:gd name="T8" fmla="*/ 190 w 31023"/>
                <a:gd name="T9" fmla="*/ 190 h 30518"/>
                <a:gd name="T10" fmla="*/ 190 w 31023"/>
                <a:gd name="T11" fmla="*/ 881 h 30518"/>
                <a:gd name="T12" fmla="*/ 29827 w 31023"/>
                <a:gd name="T13" fmla="*/ 30518 h 30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3" h="30518">
                  <a:moveTo>
                    <a:pt x="29827" y="30518"/>
                  </a:moveTo>
                  <a:lnTo>
                    <a:pt x="31023" y="30518"/>
                  </a:lnTo>
                  <a:cubicBezTo>
                    <a:pt x="31019" y="30399"/>
                    <a:pt x="30971" y="30281"/>
                    <a:pt x="30881" y="30190"/>
                  </a:cubicBezTo>
                  <a:lnTo>
                    <a:pt x="881" y="190"/>
                  </a:lnTo>
                  <a:cubicBezTo>
                    <a:pt x="690" y="0"/>
                    <a:pt x="381" y="0"/>
                    <a:pt x="190" y="190"/>
                  </a:cubicBezTo>
                  <a:cubicBezTo>
                    <a:pt x="0" y="381"/>
                    <a:pt x="0" y="690"/>
                    <a:pt x="190" y="881"/>
                  </a:cubicBezTo>
                  <a:lnTo>
                    <a:pt x="29827" y="30518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06468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, 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9902-CAD0-49B3-A6AE-B1BB883B1100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103E189E-0988-CFA6-33C8-33AB5FA0D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58888" y="1236663"/>
            <a:ext cx="4373562" cy="4378325"/>
            <a:chOff x="1258888" y="1236663"/>
            <a:chExt cx="4373562" cy="43783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025A228F-1E94-EE0B-3FD2-C6CEA151F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888" y="2582863"/>
              <a:ext cx="3019425" cy="3032125"/>
            </a:xfrm>
            <a:custGeom>
              <a:avLst/>
              <a:gdLst>
                <a:gd name="T0" fmla="*/ 7505 w 16805"/>
                <a:gd name="T1" fmla="*/ 0 h 16880"/>
                <a:gd name="T2" fmla="*/ 7505 w 16805"/>
                <a:gd name="T3" fmla="*/ 0 h 16880"/>
                <a:gd name="T4" fmla="*/ 4651 w 16805"/>
                <a:gd name="T5" fmla="*/ 0 h 16880"/>
                <a:gd name="T6" fmla="*/ 0 w 16805"/>
                <a:gd name="T7" fmla="*/ 4650 h 16880"/>
                <a:gd name="T8" fmla="*/ 4651 w 16805"/>
                <a:gd name="T9" fmla="*/ 9301 h 16880"/>
                <a:gd name="T10" fmla="*/ 4651 w 16805"/>
                <a:gd name="T11" fmla="*/ 9301 h 16880"/>
                <a:gd name="T12" fmla="*/ 7504 w 16805"/>
                <a:gd name="T13" fmla="*/ 9301 h 16880"/>
                <a:gd name="T14" fmla="*/ 7504 w 16805"/>
                <a:gd name="T15" fmla="*/ 12229 h 16880"/>
                <a:gd name="T16" fmla="*/ 12155 w 16805"/>
                <a:gd name="T17" fmla="*/ 16880 h 16880"/>
                <a:gd name="T18" fmla="*/ 16805 w 16805"/>
                <a:gd name="T19" fmla="*/ 12229 h 16880"/>
                <a:gd name="T20" fmla="*/ 16805 w 16805"/>
                <a:gd name="T21" fmla="*/ 0 h 16880"/>
                <a:gd name="T22" fmla="*/ 7505 w 16805"/>
                <a:gd name="T23" fmla="*/ 0 h 16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5" h="16880">
                  <a:moveTo>
                    <a:pt x="7505" y="0"/>
                  </a:moveTo>
                  <a:lnTo>
                    <a:pt x="7505" y="0"/>
                  </a:lnTo>
                  <a:lnTo>
                    <a:pt x="4651" y="0"/>
                  </a:lnTo>
                  <a:cubicBezTo>
                    <a:pt x="2082" y="0"/>
                    <a:pt x="0" y="2082"/>
                    <a:pt x="0" y="4650"/>
                  </a:cubicBezTo>
                  <a:cubicBezTo>
                    <a:pt x="0" y="7219"/>
                    <a:pt x="2082" y="9301"/>
                    <a:pt x="4651" y="9301"/>
                  </a:cubicBezTo>
                  <a:lnTo>
                    <a:pt x="4651" y="9301"/>
                  </a:lnTo>
                  <a:lnTo>
                    <a:pt x="7504" y="9301"/>
                  </a:lnTo>
                  <a:lnTo>
                    <a:pt x="7504" y="12229"/>
                  </a:lnTo>
                  <a:cubicBezTo>
                    <a:pt x="7504" y="14797"/>
                    <a:pt x="9587" y="16880"/>
                    <a:pt x="12155" y="16880"/>
                  </a:cubicBezTo>
                  <a:cubicBezTo>
                    <a:pt x="14723" y="16880"/>
                    <a:pt x="16805" y="14798"/>
                    <a:pt x="16805" y="12229"/>
                  </a:cubicBezTo>
                  <a:lnTo>
                    <a:pt x="16805" y="0"/>
                  </a:lnTo>
                  <a:lnTo>
                    <a:pt x="7505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949D61E-C8A7-996D-9B90-ACDE02E54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3025" y="1236663"/>
              <a:ext cx="3019425" cy="3032125"/>
            </a:xfrm>
            <a:custGeom>
              <a:avLst/>
              <a:gdLst>
                <a:gd name="T0" fmla="*/ 9300 w 16805"/>
                <a:gd name="T1" fmla="*/ 16880 h 16880"/>
                <a:gd name="T2" fmla="*/ 9300 w 16805"/>
                <a:gd name="T3" fmla="*/ 16880 h 16880"/>
                <a:gd name="T4" fmla="*/ 12154 w 16805"/>
                <a:gd name="T5" fmla="*/ 16880 h 16880"/>
                <a:gd name="T6" fmla="*/ 16805 w 16805"/>
                <a:gd name="T7" fmla="*/ 12229 h 16880"/>
                <a:gd name="T8" fmla="*/ 12154 w 16805"/>
                <a:gd name="T9" fmla="*/ 7579 h 16880"/>
                <a:gd name="T10" fmla="*/ 12154 w 16805"/>
                <a:gd name="T11" fmla="*/ 7579 h 16880"/>
                <a:gd name="T12" fmla="*/ 9300 w 16805"/>
                <a:gd name="T13" fmla="*/ 7579 h 16880"/>
                <a:gd name="T14" fmla="*/ 9300 w 16805"/>
                <a:gd name="T15" fmla="*/ 4651 h 16880"/>
                <a:gd name="T16" fmla="*/ 4650 w 16805"/>
                <a:gd name="T17" fmla="*/ 0 h 16880"/>
                <a:gd name="T18" fmla="*/ 0 w 16805"/>
                <a:gd name="T19" fmla="*/ 4651 h 16880"/>
                <a:gd name="T20" fmla="*/ 0 w 16805"/>
                <a:gd name="T21" fmla="*/ 7489 h 16880"/>
                <a:gd name="T22" fmla="*/ 9300 w 16805"/>
                <a:gd name="T23" fmla="*/ 16880 h 16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5" h="16880">
                  <a:moveTo>
                    <a:pt x="9300" y="16880"/>
                  </a:moveTo>
                  <a:lnTo>
                    <a:pt x="9300" y="16880"/>
                  </a:lnTo>
                  <a:lnTo>
                    <a:pt x="12154" y="16880"/>
                  </a:lnTo>
                  <a:cubicBezTo>
                    <a:pt x="14723" y="16880"/>
                    <a:pt x="16805" y="14798"/>
                    <a:pt x="16805" y="12229"/>
                  </a:cubicBezTo>
                  <a:cubicBezTo>
                    <a:pt x="16805" y="9661"/>
                    <a:pt x="14723" y="7579"/>
                    <a:pt x="12154" y="7579"/>
                  </a:cubicBezTo>
                  <a:lnTo>
                    <a:pt x="12154" y="7579"/>
                  </a:lnTo>
                  <a:lnTo>
                    <a:pt x="9300" y="7579"/>
                  </a:lnTo>
                  <a:lnTo>
                    <a:pt x="9300" y="4651"/>
                  </a:lnTo>
                  <a:cubicBezTo>
                    <a:pt x="9300" y="2082"/>
                    <a:pt x="7218" y="0"/>
                    <a:pt x="4650" y="0"/>
                  </a:cubicBezTo>
                  <a:cubicBezTo>
                    <a:pt x="2082" y="0"/>
                    <a:pt x="0" y="2082"/>
                    <a:pt x="0" y="4651"/>
                  </a:cubicBezTo>
                  <a:lnTo>
                    <a:pt x="0" y="7489"/>
                  </a:lnTo>
                  <a:lnTo>
                    <a:pt x="9300" y="1688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650440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, 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BCA1-6718-470C-94D7-D1B1CBCC0428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260872AF-7549-52D3-5811-9970CB46B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922041" y="1236813"/>
            <a:ext cx="4363468" cy="4369557"/>
            <a:chOff x="1241951" y="1236813"/>
            <a:chExt cx="4363468" cy="4369557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B7CC17C-7C3D-85C8-B61C-A3AEF3CC8D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951" y="2590503"/>
              <a:ext cx="4363468" cy="1662177"/>
            </a:xfrm>
            <a:custGeom>
              <a:avLst/>
              <a:gdLst>
                <a:gd name="T0" fmla="*/ 19685 w 24342"/>
                <a:gd name="T1" fmla="*/ 0 h 9268"/>
                <a:gd name="T2" fmla="*/ 19685 w 24342"/>
                <a:gd name="T3" fmla="*/ 0 h 9268"/>
                <a:gd name="T4" fmla="*/ 4657 w 24342"/>
                <a:gd name="T5" fmla="*/ 0 h 9268"/>
                <a:gd name="T6" fmla="*/ 0 w 24342"/>
                <a:gd name="T7" fmla="*/ 4634 h 9268"/>
                <a:gd name="T8" fmla="*/ 4657 w 24342"/>
                <a:gd name="T9" fmla="*/ 9268 h 9268"/>
                <a:gd name="T10" fmla="*/ 4657 w 24342"/>
                <a:gd name="T11" fmla="*/ 9268 h 9268"/>
                <a:gd name="T12" fmla="*/ 19685 w 24342"/>
                <a:gd name="T13" fmla="*/ 9268 h 9268"/>
                <a:gd name="T14" fmla="*/ 24342 w 24342"/>
                <a:gd name="T15" fmla="*/ 4634 h 9268"/>
                <a:gd name="T16" fmla="*/ 19685 w 24342"/>
                <a:gd name="T17" fmla="*/ 0 h 9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42" h="9268">
                  <a:moveTo>
                    <a:pt x="19685" y="0"/>
                  </a:moveTo>
                  <a:lnTo>
                    <a:pt x="19685" y="0"/>
                  </a:lnTo>
                  <a:lnTo>
                    <a:pt x="4657" y="0"/>
                  </a:lnTo>
                  <a:cubicBezTo>
                    <a:pt x="2085" y="0"/>
                    <a:pt x="0" y="2074"/>
                    <a:pt x="0" y="4634"/>
                  </a:cubicBezTo>
                  <a:cubicBezTo>
                    <a:pt x="0" y="7193"/>
                    <a:pt x="2085" y="9268"/>
                    <a:pt x="4657" y="9268"/>
                  </a:cubicBezTo>
                  <a:lnTo>
                    <a:pt x="4657" y="9268"/>
                  </a:lnTo>
                  <a:lnTo>
                    <a:pt x="19685" y="9268"/>
                  </a:lnTo>
                  <a:cubicBezTo>
                    <a:pt x="22257" y="9268"/>
                    <a:pt x="24342" y="7193"/>
                    <a:pt x="24342" y="4634"/>
                  </a:cubicBezTo>
                  <a:cubicBezTo>
                    <a:pt x="24342" y="2074"/>
                    <a:pt x="22257" y="0"/>
                    <a:pt x="1968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493E644D-C567-1C85-DE46-06C929B8E4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88538" y="1236813"/>
              <a:ext cx="1670295" cy="4369557"/>
            </a:xfrm>
            <a:custGeom>
              <a:avLst/>
              <a:gdLst>
                <a:gd name="T0" fmla="*/ 9314 w 9314"/>
                <a:gd name="T1" fmla="*/ 4634 h 24374"/>
                <a:gd name="T2" fmla="*/ 4657 w 9314"/>
                <a:gd name="T3" fmla="*/ 0 h 24374"/>
                <a:gd name="T4" fmla="*/ 0 w 9314"/>
                <a:gd name="T5" fmla="*/ 4634 h 24374"/>
                <a:gd name="T6" fmla="*/ 0 w 9314"/>
                <a:gd name="T7" fmla="*/ 19739 h 24374"/>
                <a:gd name="T8" fmla="*/ 4657 w 9314"/>
                <a:gd name="T9" fmla="*/ 24374 h 24374"/>
                <a:gd name="T10" fmla="*/ 9314 w 9314"/>
                <a:gd name="T11" fmla="*/ 19739 h 24374"/>
                <a:gd name="T12" fmla="*/ 9314 w 9314"/>
                <a:gd name="T13" fmla="*/ 4634 h 24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14" h="24374">
                  <a:moveTo>
                    <a:pt x="9314" y="4634"/>
                  </a:moveTo>
                  <a:cubicBezTo>
                    <a:pt x="9314" y="2075"/>
                    <a:pt x="7229" y="0"/>
                    <a:pt x="4657" y="0"/>
                  </a:cubicBezTo>
                  <a:cubicBezTo>
                    <a:pt x="2085" y="0"/>
                    <a:pt x="0" y="2075"/>
                    <a:pt x="0" y="4634"/>
                  </a:cubicBezTo>
                  <a:lnTo>
                    <a:pt x="0" y="19739"/>
                  </a:lnTo>
                  <a:cubicBezTo>
                    <a:pt x="0" y="22299"/>
                    <a:pt x="2085" y="24374"/>
                    <a:pt x="4657" y="24374"/>
                  </a:cubicBezTo>
                  <a:cubicBezTo>
                    <a:pt x="7229" y="24374"/>
                    <a:pt x="9314" y="22299"/>
                    <a:pt x="9314" y="19739"/>
                  </a:cubicBezTo>
                  <a:lnTo>
                    <a:pt x="9314" y="4634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Oval 7">
              <a:extLst>
                <a:ext uri="{FF2B5EF4-FFF2-40B4-BE49-F238E27FC236}">
                  <a16:creationId xmlns:a16="http://schemas.microsoft.com/office/drawing/2014/main" id="{3F85D62D-8F97-F47A-F447-AAF36AEBB8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Oval 8">
              <a:extLst>
                <a:ext uri="{FF2B5EF4-FFF2-40B4-BE49-F238E27FC236}">
                  <a16:creationId xmlns:a16="http://schemas.microsoft.com/office/drawing/2014/main" id="{8440B825-6540-CA68-E72C-F965BECFCC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Oval 9">
              <a:extLst>
                <a:ext uri="{FF2B5EF4-FFF2-40B4-BE49-F238E27FC236}">
                  <a16:creationId xmlns:a16="http://schemas.microsoft.com/office/drawing/2014/main" id="{E9CD2784-E245-AB98-D25E-D7F184C135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Oval 10">
              <a:extLst>
                <a:ext uri="{FF2B5EF4-FFF2-40B4-BE49-F238E27FC236}">
                  <a16:creationId xmlns:a16="http://schemas.microsoft.com/office/drawing/2014/main" id="{9CE85037-ADE9-EBB7-01B8-52F6F36CFB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Oval 11">
              <a:extLst>
                <a:ext uri="{FF2B5EF4-FFF2-40B4-BE49-F238E27FC236}">
                  <a16:creationId xmlns:a16="http://schemas.microsoft.com/office/drawing/2014/main" id="{E9D6102F-E683-81FC-F2A2-E666D54769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Oval 12">
              <a:extLst>
                <a:ext uri="{FF2B5EF4-FFF2-40B4-BE49-F238E27FC236}">
                  <a16:creationId xmlns:a16="http://schemas.microsoft.com/office/drawing/2014/main" id="{C51E74FC-40A9-9261-534B-35FA14FE6E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Oval 13">
              <a:extLst>
                <a:ext uri="{FF2B5EF4-FFF2-40B4-BE49-F238E27FC236}">
                  <a16:creationId xmlns:a16="http://schemas.microsoft.com/office/drawing/2014/main" id="{A91741DF-FA2E-697A-2BAD-5C6025734E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262597D5-40C9-DD3E-8346-B006C09C8E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Oval 15">
              <a:extLst>
                <a:ext uri="{FF2B5EF4-FFF2-40B4-BE49-F238E27FC236}">
                  <a16:creationId xmlns:a16="http://schemas.microsoft.com/office/drawing/2014/main" id="{FBD042E0-9042-CE27-3544-319FD86CED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Oval 16">
              <a:extLst>
                <a:ext uri="{FF2B5EF4-FFF2-40B4-BE49-F238E27FC236}">
                  <a16:creationId xmlns:a16="http://schemas.microsoft.com/office/drawing/2014/main" id="{51FF12C0-B74D-C676-DB59-5C295B21AE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Oval 17">
              <a:extLst>
                <a:ext uri="{FF2B5EF4-FFF2-40B4-BE49-F238E27FC236}">
                  <a16:creationId xmlns:a16="http://schemas.microsoft.com/office/drawing/2014/main" id="{B1EFF707-CBB0-70D4-AA21-45470011E2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0D890000-F8FB-5097-869F-687381CB2A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Oval 19">
              <a:extLst>
                <a:ext uri="{FF2B5EF4-FFF2-40B4-BE49-F238E27FC236}">
                  <a16:creationId xmlns:a16="http://schemas.microsoft.com/office/drawing/2014/main" id="{4C7F3A47-80CF-C2C7-E03D-E0424CB595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Oval 20">
              <a:extLst>
                <a:ext uri="{FF2B5EF4-FFF2-40B4-BE49-F238E27FC236}">
                  <a16:creationId xmlns:a16="http://schemas.microsoft.com/office/drawing/2014/main" id="{1F75AF2F-19EF-F03E-2C3A-2C9E23EA4D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Oval 21">
              <a:extLst>
                <a:ext uri="{FF2B5EF4-FFF2-40B4-BE49-F238E27FC236}">
                  <a16:creationId xmlns:a16="http://schemas.microsoft.com/office/drawing/2014/main" id="{0A771DF0-43B7-25EC-810E-D34388CA1F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Oval 22">
              <a:extLst>
                <a:ext uri="{FF2B5EF4-FFF2-40B4-BE49-F238E27FC236}">
                  <a16:creationId xmlns:a16="http://schemas.microsoft.com/office/drawing/2014/main" id="{652EFEE1-8A21-E11F-0984-53ACB57DD0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Oval 23">
              <a:extLst>
                <a:ext uri="{FF2B5EF4-FFF2-40B4-BE49-F238E27FC236}">
                  <a16:creationId xmlns:a16="http://schemas.microsoft.com/office/drawing/2014/main" id="{2AA8A966-3CAB-8AD9-358A-AE6FC3F7A8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Oval 24">
              <a:extLst>
                <a:ext uri="{FF2B5EF4-FFF2-40B4-BE49-F238E27FC236}">
                  <a16:creationId xmlns:a16="http://schemas.microsoft.com/office/drawing/2014/main" id="{84B0EFFB-3DD9-18E4-1598-A475FAC44D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Oval 25">
              <a:extLst>
                <a:ext uri="{FF2B5EF4-FFF2-40B4-BE49-F238E27FC236}">
                  <a16:creationId xmlns:a16="http://schemas.microsoft.com/office/drawing/2014/main" id="{51A1648C-508A-DF7C-48EB-6B7DC7BFF8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Oval 26">
              <a:extLst>
                <a:ext uri="{FF2B5EF4-FFF2-40B4-BE49-F238E27FC236}">
                  <a16:creationId xmlns:a16="http://schemas.microsoft.com/office/drawing/2014/main" id="{A55B81C9-B288-1E34-EF33-2713E3FD60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Oval 27">
              <a:extLst>
                <a:ext uri="{FF2B5EF4-FFF2-40B4-BE49-F238E27FC236}">
                  <a16:creationId xmlns:a16="http://schemas.microsoft.com/office/drawing/2014/main" id="{F845C20F-6144-CDAA-4EA2-4D22A68A66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20118B17-32BC-31DC-34ED-9F4FEF7241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Oval 29">
              <a:extLst>
                <a:ext uri="{FF2B5EF4-FFF2-40B4-BE49-F238E27FC236}">
                  <a16:creationId xmlns:a16="http://schemas.microsoft.com/office/drawing/2014/main" id="{9C4B50F3-9BF5-D211-DC55-392DBAC05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Oval 30">
              <a:extLst>
                <a:ext uri="{FF2B5EF4-FFF2-40B4-BE49-F238E27FC236}">
                  <a16:creationId xmlns:a16="http://schemas.microsoft.com/office/drawing/2014/main" id="{DF0BFE20-5E99-E793-D230-7DA63A15DC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Oval 31">
              <a:extLst>
                <a:ext uri="{FF2B5EF4-FFF2-40B4-BE49-F238E27FC236}">
                  <a16:creationId xmlns:a16="http://schemas.microsoft.com/office/drawing/2014/main" id="{2969407D-6F13-CA5E-AC43-1E0F8C9E91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Oval 32">
              <a:extLst>
                <a:ext uri="{FF2B5EF4-FFF2-40B4-BE49-F238E27FC236}">
                  <a16:creationId xmlns:a16="http://schemas.microsoft.com/office/drawing/2014/main" id="{001F449E-A2C4-78E4-7382-C4107DFE8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Oval 33">
              <a:extLst>
                <a:ext uri="{FF2B5EF4-FFF2-40B4-BE49-F238E27FC236}">
                  <a16:creationId xmlns:a16="http://schemas.microsoft.com/office/drawing/2014/main" id="{B7DDBD15-D845-8BA5-AB9C-63FACD067E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Oval 34">
              <a:extLst>
                <a:ext uri="{FF2B5EF4-FFF2-40B4-BE49-F238E27FC236}">
                  <a16:creationId xmlns:a16="http://schemas.microsoft.com/office/drawing/2014/main" id="{E51613CF-BA5F-4A1F-F39D-EA9E0AC79D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Oval 35">
              <a:extLst>
                <a:ext uri="{FF2B5EF4-FFF2-40B4-BE49-F238E27FC236}">
                  <a16:creationId xmlns:a16="http://schemas.microsoft.com/office/drawing/2014/main" id="{60864246-C52F-2BEA-68DF-9F43C22F77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Oval 36">
              <a:extLst>
                <a:ext uri="{FF2B5EF4-FFF2-40B4-BE49-F238E27FC236}">
                  <a16:creationId xmlns:a16="http://schemas.microsoft.com/office/drawing/2014/main" id="{9292DCEB-168A-96B0-3187-430BB5105C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Oval 37">
              <a:extLst>
                <a:ext uri="{FF2B5EF4-FFF2-40B4-BE49-F238E27FC236}">
                  <a16:creationId xmlns:a16="http://schemas.microsoft.com/office/drawing/2014/main" id="{FAD1CB9B-8B42-55DD-4CA8-778C7A76B3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Oval 38">
              <a:extLst>
                <a:ext uri="{FF2B5EF4-FFF2-40B4-BE49-F238E27FC236}">
                  <a16:creationId xmlns:a16="http://schemas.microsoft.com/office/drawing/2014/main" id="{7D4DF5E5-161F-CF4C-0C51-25A307BB0F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Oval 39">
              <a:extLst>
                <a:ext uri="{FF2B5EF4-FFF2-40B4-BE49-F238E27FC236}">
                  <a16:creationId xmlns:a16="http://schemas.microsoft.com/office/drawing/2014/main" id="{BB1AD928-DCBF-1E8F-58E1-73B9AB642A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Oval 40">
              <a:extLst>
                <a:ext uri="{FF2B5EF4-FFF2-40B4-BE49-F238E27FC236}">
                  <a16:creationId xmlns:a16="http://schemas.microsoft.com/office/drawing/2014/main" id="{CA46CE77-CD42-C7D4-9C50-BC7FEE1D27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Oval 41">
              <a:extLst>
                <a:ext uri="{FF2B5EF4-FFF2-40B4-BE49-F238E27FC236}">
                  <a16:creationId xmlns:a16="http://schemas.microsoft.com/office/drawing/2014/main" id="{BD18FEF2-CD4D-4421-F8AF-72B122D6D7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Oval 42">
              <a:extLst>
                <a:ext uri="{FF2B5EF4-FFF2-40B4-BE49-F238E27FC236}">
                  <a16:creationId xmlns:a16="http://schemas.microsoft.com/office/drawing/2014/main" id="{A1F65104-630C-F24F-9B1F-DA602579AA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82555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, otsikko ja sisältö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9902-CAD0-49B3-A6AE-B1BB883B1100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63892158-4F70-8BB9-8D31-A46BB4BB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3500000">
            <a:off x="1511863" y="714870"/>
            <a:ext cx="3839687" cy="3817528"/>
            <a:chOff x="1511863" y="1519367"/>
            <a:chExt cx="3839687" cy="381752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FE1FF69-D414-452C-2978-0204BFF431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11863" y="1519367"/>
              <a:ext cx="2113955" cy="3817528"/>
            </a:xfrm>
            <a:custGeom>
              <a:avLst/>
              <a:gdLst>
                <a:gd name="T0" fmla="*/ 81 w 11800"/>
                <a:gd name="T1" fmla="*/ 0 h 21307"/>
                <a:gd name="T2" fmla="*/ 14 w 11800"/>
                <a:gd name="T3" fmla="*/ 15382 h 21307"/>
                <a:gd name="T4" fmla="*/ 5874 w 11800"/>
                <a:gd name="T5" fmla="*/ 21293 h 21307"/>
                <a:gd name="T6" fmla="*/ 11785 w 11800"/>
                <a:gd name="T7" fmla="*/ 15434 h 21307"/>
                <a:gd name="T8" fmla="*/ 11785 w 11800"/>
                <a:gd name="T9" fmla="*/ 15433 h 21307"/>
                <a:gd name="T10" fmla="*/ 11800 w 11800"/>
                <a:gd name="T11" fmla="*/ 11822 h 21307"/>
                <a:gd name="T12" fmla="*/ 81 w 11800"/>
                <a:gd name="T13" fmla="*/ 0 h 2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00" h="21307">
                  <a:moveTo>
                    <a:pt x="81" y="0"/>
                  </a:moveTo>
                  <a:lnTo>
                    <a:pt x="14" y="15382"/>
                  </a:lnTo>
                  <a:cubicBezTo>
                    <a:pt x="0" y="18633"/>
                    <a:pt x="2623" y="21279"/>
                    <a:pt x="5874" y="21293"/>
                  </a:cubicBezTo>
                  <a:cubicBezTo>
                    <a:pt x="9124" y="21307"/>
                    <a:pt x="11771" y="18684"/>
                    <a:pt x="11785" y="15434"/>
                  </a:cubicBezTo>
                  <a:lnTo>
                    <a:pt x="11785" y="15433"/>
                  </a:lnTo>
                  <a:lnTo>
                    <a:pt x="11800" y="1182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F9FE427-9837-55B0-6C6E-EC3982452E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26044" y="1519367"/>
              <a:ext cx="3825506" cy="2123705"/>
            </a:xfrm>
            <a:custGeom>
              <a:avLst/>
              <a:gdLst>
                <a:gd name="T0" fmla="*/ 11719 w 21350"/>
                <a:gd name="T1" fmla="*/ 11822 h 11852"/>
                <a:gd name="T2" fmla="*/ 15425 w 21350"/>
                <a:gd name="T3" fmla="*/ 11838 h 11852"/>
                <a:gd name="T4" fmla="*/ 21336 w 21350"/>
                <a:gd name="T5" fmla="*/ 5979 h 11852"/>
                <a:gd name="T6" fmla="*/ 15477 w 21350"/>
                <a:gd name="T7" fmla="*/ 68 h 11852"/>
                <a:gd name="T8" fmla="*/ 0 w 21350"/>
                <a:gd name="T9" fmla="*/ 0 h 11852"/>
                <a:gd name="T10" fmla="*/ 11719 w 21350"/>
                <a:gd name="T11" fmla="*/ 11822 h 1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50" h="11852">
                  <a:moveTo>
                    <a:pt x="11719" y="11822"/>
                  </a:moveTo>
                  <a:lnTo>
                    <a:pt x="15425" y="11838"/>
                  </a:lnTo>
                  <a:cubicBezTo>
                    <a:pt x="18676" y="11852"/>
                    <a:pt x="21322" y="9229"/>
                    <a:pt x="21336" y="5979"/>
                  </a:cubicBezTo>
                  <a:cubicBezTo>
                    <a:pt x="21350" y="2728"/>
                    <a:pt x="18727" y="82"/>
                    <a:pt x="15477" y="68"/>
                  </a:cubicBezTo>
                  <a:cubicBezTo>
                    <a:pt x="15477" y="68"/>
                    <a:pt x="0" y="0"/>
                    <a:pt x="0" y="0"/>
                  </a:cubicBezTo>
                  <a:lnTo>
                    <a:pt x="11719" y="11822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00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2A40-35B0-4D7D-958D-06F87EF0DFE4}" type="datetime1">
              <a:rPr lang="fi-FI" smtClean="0"/>
              <a:t>22.11.2023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16593F-3851-4098-9C47-5C117FEC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30319-299B-41C0-A3B8-24C0B6F2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7FEF-036F-4DD9-A34E-C33B00CCAEC9}" type="datetime1">
              <a:rPr lang="fi-FI" smtClean="0"/>
              <a:t>22.11.2023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EEDFC-EA37-4158-B7F3-5B0FB1E1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CDAD4-2E88-41A9-ABA8-397CF435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eltamusta logo, jossa yhdistyy sydämen, nuolen ja p-kirjaimen muodot sekä harmaa teksti Pohjois-Savon hyvinvointialue.">
            <a:extLst>
              <a:ext uri="{FF2B5EF4-FFF2-40B4-BE49-F238E27FC236}">
                <a16:creationId xmlns:a16="http://schemas.microsoft.com/office/drawing/2014/main" id="{A44C85D0-3A12-439B-B64D-1177ED1A5B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10" y="2316044"/>
            <a:ext cx="5102002" cy="1103135"/>
          </a:xfrm>
          <a:prstGeom prst="rect">
            <a:avLst/>
          </a:prstGeom>
        </p:spPr>
      </p:pic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961B21A4-5EC6-445A-A90D-6071C40088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78808" y="4414268"/>
            <a:ext cx="5635625" cy="324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1"/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/>
              <a:t>Nimi</a:t>
            </a:r>
          </a:p>
        </p:txBody>
      </p:sp>
      <p:sp>
        <p:nvSpPr>
          <p:cNvPr id="11" name="Tekstin paikkamerkki 9">
            <a:extLst>
              <a:ext uri="{FF2B5EF4-FFF2-40B4-BE49-F238E27FC236}">
                <a16:creationId xmlns:a16="http://schemas.microsoft.com/office/drawing/2014/main" id="{A162947A-7B3B-4773-BD0B-2A50614024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78808" y="4729579"/>
            <a:ext cx="5635625" cy="324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0"/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 err="1"/>
              <a:t>email</a:t>
            </a:r>
            <a:endParaRPr lang="fi-FI" dirty="0"/>
          </a:p>
        </p:txBody>
      </p:sp>
      <p:sp>
        <p:nvSpPr>
          <p:cNvPr id="12" name="Tekstin paikkamerkki 9">
            <a:extLst>
              <a:ext uri="{FF2B5EF4-FFF2-40B4-BE49-F238E27FC236}">
                <a16:creationId xmlns:a16="http://schemas.microsoft.com/office/drawing/2014/main" id="{4A7E9CFC-CD4E-4140-8A53-CE7CB803A8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78808" y="5071915"/>
            <a:ext cx="5635625" cy="324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0"/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/>
              <a:t>puhelinnumero</a:t>
            </a:r>
          </a:p>
        </p:txBody>
      </p:sp>
    </p:spTree>
    <p:extLst>
      <p:ext uri="{BB962C8B-B14F-4D97-AF65-F5344CB8AC3E}">
        <p14:creationId xmlns:p14="http://schemas.microsoft.com/office/powerpoint/2010/main" val="39701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B8186AD1-C9EC-4C8C-92D3-080BA546F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3500000">
            <a:off x="1511863" y="714870"/>
            <a:ext cx="3839687" cy="3817528"/>
            <a:chOff x="1511863" y="1519367"/>
            <a:chExt cx="3839687" cy="381752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46FE190-C127-4DF1-9753-943E4F4D15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11863" y="1519367"/>
              <a:ext cx="2113955" cy="3817528"/>
            </a:xfrm>
            <a:custGeom>
              <a:avLst/>
              <a:gdLst>
                <a:gd name="T0" fmla="*/ 81 w 11800"/>
                <a:gd name="T1" fmla="*/ 0 h 21307"/>
                <a:gd name="T2" fmla="*/ 14 w 11800"/>
                <a:gd name="T3" fmla="*/ 15382 h 21307"/>
                <a:gd name="T4" fmla="*/ 5874 w 11800"/>
                <a:gd name="T5" fmla="*/ 21293 h 21307"/>
                <a:gd name="T6" fmla="*/ 11785 w 11800"/>
                <a:gd name="T7" fmla="*/ 15434 h 21307"/>
                <a:gd name="T8" fmla="*/ 11785 w 11800"/>
                <a:gd name="T9" fmla="*/ 15433 h 21307"/>
                <a:gd name="T10" fmla="*/ 11800 w 11800"/>
                <a:gd name="T11" fmla="*/ 11822 h 21307"/>
                <a:gd name="T12" fmla="*/ 81 w 11800"/>
                <a:gd name="T13" fmla="*/ 0 h 2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00" h="21307">
                  <a:moveTo>
                    <a:pt x="81" y="0"/>
                  </a:moveTo>
                  <a:lnTo>
                    <a:pt x="14" y="15382"/>
                  </a:lnTo>
                  <a:cubicBezTo>
                    <a:pt x="0" y="18633"/>
                    <a:pt x="2623" y="21279"/>
                    <a:pt x="5874" y="21293"/>
                  </a:cubicBezTo>
                  <a:cubicBezTo>
                    <a:pt x="9124" y="21307"/>
                    <a:pt x="11771" y="18684"/>
                    <a:pt x="11785" y="15434"/>
                  </a:cubicBezTo>
                  <a:lnTo>
                    <a:pt x="11785" y="15433"/>
                  </a:lnTo>
                  <a:lnTo>
                    <a:pt x="11800" y="1182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A2F6220-49B1-4E5F-B84B-BD29EA985B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26044" y="1519367"/>
              <a:ext cx="3825506" cy="2123705"/>
            </a:xfrm>
            <a:custGeom>
              <a:avLst/>
              <a:gdLst>
                <a:gd name="T0" fmla="*/ 11719 w 21350"/>
                <a:gd name="T1" fmla="*/ 11822 h 11852"/>
                <a:gd name="T2" fmla="*/ 15425 w 21350"/>
                <a:gd name="T3" fmla="*/ 11838 h 11852"/>
                <a:gd name="T4" fmla="*/ 21336 w 21350"/>
                <a:gd name="T5" fmla="*/ 5979 h 11852"/>
                <a:gd name="T6" fmla="*/ 15477 w 21350"/>
                <a:gd name="T7" fmla="*/ 68 h 11852"/>
                <a:gd name="T8" fmla="*/ 0 w 21350"/>
                <a:gd name="T9" fmla="*/ 0 h 11852"/>
                <a:gd name="T10" fmla="*/ 11719 w 21350"/>
                <a:gd name="T11" fmla="*/ 11822 h 1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50" h="11852">
                  <a:moveTo>
                    <a:pt x="11719" y="11822"/>
                  </a:moveTo>
                  <a:lnTo>
                    <a:pt x="15425" y="11838"/>
                  </a:lnTo>
                  <a:cubicBezTo>
                    <a:pt x="18676" y="11852"/>
                    <a:pt x="21322" y="9229"/>
                    <a:pt x="21336" y="5979"/>
                  </a:cubicBezTo>
                  <a:cubicBezTo>
                    <a:pt x="21350" y="2728"/>
                    <a:pt x="18727" y="82"/>
                    <a:pt x="15477" y="68"/>
                  </a:cubicBezTo>
                  <a:cubicBezTo>
                    <a:pt x="15477" y="68"/>
                    <a:pt x="0" y="0"/>
                    <a:pt x="0" y="0"/>
                  </a:cubicBezTo>
                  <a:lnTo>
                    <a:pt x="11719" y="11822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8" name="Otsikko 1">
            <a:extLst>
              <a:ext uri="{FF2B5EF4-FFF2-40B4-BE49-F238E27FC236}">
                <a16:creationId xmlns:a16="http://schemas.microsoft.com/office/drawing/2014/main" id="{465B6997-1946-0DAA-CEE5-218AA31F1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70B1218C-769E-330B-357E-5F6F31BC3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828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BAE1A457-4EA5-FF9F-BD7A-D2A36A70C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9891" y="1800157"/>
            <a:ext cx="5321599" cy="3248893"/>
            <a:chOff x="639891" y="1800157"/>
            <a:chExt cx="5321599" cy="3248893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0E45EA35-C2F4-4544-9879-E4F224E6E03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9891" y="3428543"/>
              <a:ext cx="2640710" cy="1620507"/>
            </a:xfrm>
            <a:custGeom>
              <a:avLst/>
              <a:gdLst>
                <a:gd name="T0" fmla="*/ 0 w 14786"/>
                <a:gd name="T1" fmla="*/ 0 h 9061"/>
                <a:gd name="T2" fmla="*/ 0 w 14786"/>
                <a:gd name="T3" fmla="*/ 0 h 9061"/>
                <a:gd name="T4" fmla="*/ 0 w 14786"/>
                <a:gd name="T5" fmla="*/ 0 h 9061"/>
                <a:gd name="T6" fmla="*/ 0 w 14786"/>
                <a:gd name="T7" fmla="*/ 0 h 9061"/>
                <a:gd name="T8" fmla="*/ 7481 w 14786"/>
                <a:gd name="T9" fmla="*/ 7481 h 9061"/>
                <a:gd name="T10" fmla="*/ 13205 w 14786"/>
                <a:gd name="T11" fmla="*/ 7481 h 9061"/>
                <a:gd name="T12" fmla="*/ 13205 w 14786"/>
                <a:gd name="T13" fmla="*/ 1756 h 9061"/>
                <a:gd name="T14" fmla="*/ 13205 w 14786"/>
                <a:gd name="T15" fmla="*/ 1756 h 9061"/>
                <a:gd name="T16" fmla="*/ 11448 w 14786"/>
                <a:gd name="T17" fmla="*/ 0 h 9061"/>
                <a:gd name="T18" fmla="*/ 0 w 14786"/>
                <a:gd name="T19" fmla="*/ 0 h 9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86" h="906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7481" y="7481"/>
                  </a:lnTo>
                  <a:cubicBezTo>
                    <a:pt x="9061" y="9061"/>
                    <a:pt x="11624" y="9061"/>
                    <a:pt x="13205" y="7481"/>
                  </a:cubicBezTo>
                  <a:cubicBezTo>
                    <a:pt x="14786" y="5900"/>
                    <a:pt x="14786" y="3337"/>
                    <a:pt x="13205" y="1756"/>
                  </a:cubicBezTo>
                  <a:cubicBezTo>
                    <a:pt x="13205" y="1756"/>
                    <a:pt x="13205" y="1756"/>
                    <a:pt x="13205" y="1756"/>
                  </a:cubicBezTo>
                  <a:lnTo>
                    <a:pt x="11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86398D5-0F8B-4076-A873-AC404FBF1D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9891" y="1800157"/>
              <a:ext cx="2648588" cy="1628385"/>
            </a:xfrm>
            <a:custGeom>
              <a:avLst/>
              <a:gdLst>
                <a:gd name="T0" fmla="*/ 11448 w 14831"/>
                <a:gd name="T1" fmla="*/ 9107 h 9107"/>
                <a:gd name="T2" fmla="*/ 13251 w 14831"/>
                <a:gd name="T3" fmla="*/ 7305 h 9107"/>
                <a:gd name="T4" fmla="*/ 13251 w 14831"/>
                <a:gd name="T5" fmla="*/ 1581 h 9107"/>
                <a:gd name="T6" fmla="*/ 7526 w 14831"/>
                <a:gd name="T7" fmla="*/ 1581 h 9107"/>
                <a:gd name="T8" fmla="*/ 0 w 14831"/>
                <a:gd name="T9" fmla="*/ 9107 h 9107"/>
                <a:gd name="T10" fmla="*/ 11448 w 14831"/>
                <a:gd name="T11" fmla="*/ 9107 h 9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31" h="9107">
                  <a:moveTo>
                    <a:pt x="11448" y="9107"/>
                  </a:moveTo>
                  <a:lnTo>
                    <a:pt x="13251" y="7305"/>
                  </a:lnTo>
                  <a:cubicBezTo>
                    <a:pt x="14831" y="5724"/>
                    <a:pt x="14831" y="3161"/>
                    <a:pt x="13251" y="1581"/>
                  </a:cubicBezTo>
                  <a:cubicBezTo>
                    <a:pt x="11670" y="0"/>
                    <a:pt x="9107" y="0"/>
                    <a:pt x="7526" y="1581"/>
                  </a:cubicBezTo>
                  <a:cubicBezTo>
                    <a:pt x="7526" y="1581"/>
                    <a:pt x="0" y="9107"/>
                    <a:pt x="0" y="9107"/>
                  </a:cubicBezTo>
                  <a:lnTo>
                    <a:pt x="11448" y="910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54075113-04A5-427B-804A-178D0FB9E8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19992" y="3428543"/>
              <a:ext cx="2641498" cy="1620507"/>
            </a:xfrm>
            <a:custGeom>
              <a:avLst/>
              <a:gdLst>
                <a:gd name="T0" fmla="*/ 14786 w 14786"/>
                <a:gd name="T1" fmla="*/ 0 h 9061"/>
                <a:gd name="T2" fmla="*/ 14786 w 14786"/>
                <a:gd name="T3" fmla="*/ 0 h 9061"/>
                <a:gd name="T4" fmla="*/ 14786 w 14786"/>
                <a:gd name="T5" fmla="*/ 0 h 9061"/>
                <a:gd name="T6" fmla="*/ 14786 w 14786"/>
                <a:gd name="T7" fmla="*/ 0 h 9061"/>
                <a:gd name="T8" fmla="*/ 7305 w 14786"/>
                <a:gd name="T9" fmla="*/ 7481 h 9061"/>
                <a:gd name="T10" fmla="*/ 1581 w 14786"/>
                <a:gd name="T11" fmla="*/ 7481 h 9061"/>
                <a:gd name="T12" fmla="*/ 1581 w 14786"/>
                <a:gd name="T13" fmla="*/ 1756 h 9061"/>
                <a:gd name="T14" fmla="*/ 1581 w 14786"/>
                <a:gd name="T15" fmla="*/ 1756 h 9061"/>
                <a:gd name="T16" fmla="*/ 3338 w 14786"/>
                <a:gd name="T17" fmla="*/ 0 h 9061"/>
                <a:gd name="T18" fmla="*/ 14786 w 14786"/>
                <a:gd name="T19" fmla="*/ 0 h 9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86" h="9061">
                  <a:moveTo>
                    <a:pt x="14786" y="0"/>
                  </a:moveTo>
                  <a:lnTo>
                    <a:pt x="14786" y="0"/>
                  </a:lnTo>
                  <a:lnTo>
                    <a:pt x="14786" y="0"/>
                  </a:lnTo>
                  <a:close/>
                  <a:moveTo>
                    <a:pt x="14786" y="0"/>
                  </a:moveTo>
                  <a:lnTo>
                    <a:pt x="7305" y="7481"/>
                  </a:lnTo>
                  <a:cubicBezTo>
                    <a:pt x="5725" y="9061"/>
                    <a:pt x="3162" y="9061"/>
                    <a:pt x="1581" y="7481"/>
                  </a:cubicBezTo>
                  <a:cubicBezTo>
                    <a:pt x="0" y="5900"/>
                    <a:pt x="0" y="3337"/>
                    <a:pt x="1581" y="1756"/>
                  </a:cubicBezTo>
                  <a:cubicBezTo>
                    <a:pt x="1581" y="1756"/>
                    <a:pt x="1581" y="1756"/>
                    <a:pt x="1581" y="1756"/>
                  </a:cubicBezTo>
                  <a:lnTo>
                    <a:pt x="3338" y="0"/>
                  </a:lnTo>
                  <a:lnTo>
                    <a:pt x="14786" y="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02B087E-0424-4FE2-892D-5AB0A82A29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12114" y="1800157"/>
              <a:ext cx="2649376" cy="1628385"/>
            </a:xfrm>
            <a:custGeom>
              <a:avLst/>
              <a:gdLst>
                <a:gd name="T0" fmla="*/ 3383 w 14831"/>
                <a:gd name="T1" fmla="*/ 9107 h 9107"/>
                <a:gd name="T2" fmla="*/ 1580 w 14831"/>
                <a:gd name="T3" fmla="*/ 7305 h 9107"/>
                <a:gd name="T4" fmla="*/ 1580 w 14831"/>
                <a:gd name="T5" fmla="*/ 1581 h 9107"/>
                <a:gd name="T6" fmla="*/ 7304 w 14831"/>
                <a:gd name="T7" fmla="*/ 1581 h 9107"/>
                <a:gd name="T8" fmla="*/ 14831 w 14831"/>
                <a:gd name="T9" fmla="*/ 9107 h 9107"/>
                <a:gd name="T10" fmla="*/ 3383 w 14831"/>
                <a:gd name="T11" fmla="*/ 9107 h 9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31" h="9107">
                  <a:moveTo>
                    <a:pt x="3383" y="9107"/>
                  </a:moveTo>
                  <a:lnTo>
                    <a:pt x="1580" y="7305"/>
                  </a:lnTo>
                  <a:cubicBezTo>
                    <a:pt x="0" y="5724"/>
                    <a:pt x="0" y="3161"/>
                    <a:pt x="1580" y="1581"/>
                  </a:cubicBezTo>
                  <a:cubicBezTo>
                    <a:pt x="3161" y="0"/>
                    <a:pt x="5724" y="0"/>
                    <a:pt x="7304" y="1581"/>
                  </a:cubicBezTo>
                  <a:cubicBezTo>
                    <a:pt x="7305" y="1581"/>
                    <a:pt x="14831" y="9107"/>
                    <a:pt x="14831" y="9107"/>
                  </a:cubicBezTo>
                  <a:lnTo>
                    <a:pt x="3383" y="910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Otsikko 1">
            <a:extLst>
              <a:ext uri="{FF2B5EF4-FFF2-40B4-BE49-F238E27FC236}">
                <a16:creationId xmlns:a16="http://schemas.microsoft.com/office/drawing/2014/main" id="{2D771CF0-F310-209C-638C-735F3DE6A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Alaotsikko 2">
            <a:extLst>
              <a:ext uri="{FF2B5EF4-FFF2-40B4-BE49-F238E27FC236}">
                <a16:creationId xmlns:a16="http://schemas.microsoft.com/office/drawing/2014/main" id="{EEB3BAAD-59DE-B9EB-5326-3A39B8D43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695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7456141C-5B06-88AB-F1B2-BFA33C0F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58888" y="1236663"/>
            <a:ext cx="4373562" cy="4378325"/>
            <a:chOff x="1258888" y="1236663"/>
            <a:chExt cx="4373562" cy="437832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0EC2061-EE4E-4F9E-9351-65C30C5514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58888" y="2582863"/>
              <a:ext cx="3019425" cy="3032125"/>
            </a:xfrm>
            <a:custGeom>
              <a:avLst/>
              <a:gdLst>
                <a:gd name="T0" fmla="*/ 7505 w 16805"/>
                <a:gd name="T1" fmla="*/ 0 h 16880"/>
                <a:gd name="T2" fmla="*/ 7505 w 16805"/>
                <a:gd name="T3" fmla="*/ 0 h 16880"/>
                <a:gd name="T4" fmla="*/ 4651 w 16805"/>
                <a:gd name="T5" fmla="*/ 0 h 16880"/>
                <a:gd name="T6" fmla="*/ 0 w 16805"/>
                <a:gd name="T7" fmla="*/ 4650 h 16880"/>
                <a:gd name="T8" fmla="*/ 4651 w 16805"/>
                <a:gd name="T9" fmla="*/ 9301 h 16880"/>
                <a:gd name="T10" fmla="*/ 4651 w 16805"/>
                <a:gd name="T11" fmla="*/ 9301 h 16880"/>
                <a:gd name="T12" fmla="*/ 7504 w 16805"/>
                <a:gd name="T13" fmla="*/ 9301 h 16880"/>
                <a:gd name="T14" fmla="*/ 7504 w 16805"/>
                <a:gd name="T15" fmla="*/ 12229 h 16880"/>
                <a:gd name="T16" fmla="*/ 12155 w 16805"/>
                <a:gd name="T17" fmla="*/ 16880 h 16880"/>
                <a:gd name="T18" fmla="*/ 16805 w 16805"/>
                <a:gd name="T19" fmla="*/ 12229 h 16880"/>
                <a:gd name="T20" fmla="*/ 16805 w 16805"/>
                <a:gd name="T21" fmla="*/ 0 h 16880"/>
                <a:gd name="T22" fmla="*/ 7505 w 16805"/>
                <a:gd name="T23" fmla="*/ 0 h 16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5" h="16880">
                  <a:moveTo>
                    <a:pt x="7505" y="0"/>
                  </a:moveTo>
                  <a:lnTo>
                    <a:pt x="7505" y="0"/>
                  </a:lnTo>
                  <a:lnTo>
                    <a:pt x="4651" y="0"/>
                  </a:lnTo>
                  <a:cubicBezTo>
                    <a:pt x="2082" y="0"/>
                    <a:pt x="0" y="2082"/>
                    <a:pt x="0" y="4650"/>
                  </a:cubicBezTo>
                  <a:cubicBezTo>
                    <a:pt x="0" y="7219"/>
                    <a:pt x="2082" y="9301"/>
                    <a:pt x="4651" y="9301"/>
                  </a:cubicBezTo>
                  <a:lnTo>
                    <a:pt x="4651" y="9301"/>
                  </a:lnTo>
                  <a:lnTo>
                    <a:pt x="7504" y="9301"/>
                  </a:lnTo>
                  <a:lnTo>
                    <a:pt x="7504" y="12229"/>
                  </a:lnTo>
                  <a:cubicBezTo>
                    <a:pt x="7504" y="14797"/>
                    <a:pt x="9587" y="16880"/>
                    <a:pt x="12155" y="16880"/>
                  </a:cubicBezTo>
                  <a:cubicBezTo>
                    <a:pt x="14723" y="16880"/>
                    <a:pt x="16805" y="14798"/>
                    <a:pt x="16805" y="12229"/>
                  </a:cubicBezTo>
                  <a:lnTo>
                    <a:pt x="16805" y="0"/>
                  </a:lnTo>
                  <a:lnTo>
                    <a:pt x="7505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C43BE5CC-F67A-493E-AC86-BCCFEA817C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3025" y="1236663"/>
              <a:ext cx="3019425" cy="3032125"/>
            </a:xfrm>
            <a:custGeom>
              <a:avLst/>
              <a:gdLst>
                <a:gd name="T0" fmla="*/ 9300 w 16805"/>
                <a:gd name="T1" fmla="*/ 16880 h 16880"/>
                <a:gd name="T2" fmla="*/ 9300 w 16805"/>
                <a:gd name="T3" fmla="*/ 16880 h 16880"/>
                <a:gd name="T4" fmla="*/ 12154 w 16805"/>
                <a:gd name="T5" fmla="*/ 16880 h 16880"/>
                <a:gd name="T6" fmla="*/ 16805 w 16805"/>
                <a:gd name="T7" fmla="*/ 12229 h 16880"/>
                <a:gd name="T8" fmla="*/ 12154 w 16805"/>
                <a:gd name="T9" fmla="*/ 7579 h 16880"/>
                <a:gd name="T10" fmla="*/ 12154 w 16805"/>
                <a:gd name="T11" fmla="*/ 7579 h 16880"/>
                <a:gd name="T12" fmla="*/ 9300 w 16805"/>
                <a:gd name="T13" fmla="*/ 7579 h 16880"/>
                <a:gd name="T14" fmla="*/ 9300 w 16805"/>
                <a:gd name="T15" fmla="*/ 4651 h 16880"/>
                <a:gd name="T16" fmla="*/ 4650 w 16805"/>
                <a:gd name="T17" fmla="*/ 0 h 16880"/>
                <a:gd name="T18" fmla="*/ 0 w 16805"/>
                <a:gd name="T19" fmla="*/ 4651 h 16880"/>
                <a:gd name="T20" fmla="*/ 0 w 16805"/>
                <a:gd name="T21" fmla="*/ 7489 h 16880"/>
                <a:gd name="T22" fmla="*/ 9300 w 16805"/>
                <a:gd name="T23" fmla="*/ 16880 h 16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5" h="16880">
                  <a:moveTo>
                    <a:pt x="9300" y="16880"/>
                  </a:moveTo>
                  <a:lnTo>
                    <a:pt x="9300" y="16880"/>
                  </a:lnTo>
                  <a:lnTo>
                    <a:pt x="12154" y="16880"/>
                  </a:lnTo>
                  <a:cubicBezTo>
                    <a:pt x="14723" y="16880"/>
                    <a:pt x="16805" y="14798"/>
                    <a:pt x="16805" y="12229"/>
                  </a:cubicBezTo>
                  <a:cubicBezTo>
                    <a:pt x="16805" y="9661"/>
                    <a:pt x="14723" y="7579"/>
                    <a:pt x="12154" y="7579"/>
                  </a:cubicBezTo>
                  <a:lnTo>
                    <a:pt x="12154" y="7579"/>
                  </a:lnTo>
                  <a:lnTo>
                    <a:pt x="9300" y="7579"/>
                  </a:lnTo>
                  <a:lnTo>
                    <a:pt x="9300" y="4651"/>
                  </a:lnTo>
                  <a:cubicBezTo>
                    <a:pt x="9300" y="2082"/>
                    <a:pt x="7218" y="0"/>
                    <a:pt x="4650" y="0"/>
                  </a:cubicBezTo>
                  <a:cubicBezTo>
                    <a:pt x="2082" y="0"/>
                    <a:pt x="0" y="2082"/>
                    <a:pt x="0" y="4651"/>
                  </a:cubicBezTo>
                  <a:lnTo>
                    <a:pt x="0" y="7489"/>
                  </a:lnTo>
                  <a:lnTo>
                    <a:pt x="9300" y="1688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8" name="Otsikko 1">
            <a:extLst>
              <a:ext uri="{FF2B5EF4-FFF2-40B4-BE49-F238E27FC236}">
                <a16:creationId xmlns:a16="http://schemas.microsoft.com/office/drawing/2014/main" id="{EA2C3DBA-7B4F-10EA-E452-53629F09A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Alaotsikko 2">
            <a:extLst>
              <a:ext uri="{FF2B5EF4-FFF2-40B4-BE49-F238E27FC236}">
                <a16:creationId xmlns:a16="http://schemas.microsoft.com/office/drawing/2014/main" id="{81AF0E01-1B85-86E0-5408-4397B5B6F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914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9" name="Ryhmä 48">
            <a:extLst>
              <a:ext uri="{FF2B5EF4-FFF2-40B4-BE49-F238E27FC236}">
                <a16:creationId xmlns:a16="http://schemas.microsoft.com/office/drawing/2014/main" id="{007F2810-1B7E-4288-9E48-5CDA7C4B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41951" y="1236813"/>
            <a:ext cx="4363468" cy="4369557"/>
            <a:chOff x="1241951" y="1236813"/>
            <a:chExt cx="4363468" cy="436955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A53E8FE-7BF2-43A8-A78D-880C48FE90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951" y="2590503"/>
              <a:ext cx="4363468" cy="1662177"/>
            </a:xfrm>
            <a:custGeom>
              <a:avLst/>
              <a:gdLst>
                <a:gd name="T0" fmla="*/ 19685 w 24342"/>
                <a:gd name="T1" fmla="*/ 0 h 9268"/>
                <a:gd name="T2" fmla="*/ 19685 w 24342"/>
                <a:gd name="T3" fmla="*/ 0 h 9268"/>
                <a:gd name="T4" fmla="*/ 4657 w 24342"/>
                <a:gd name="T5" fmla="*/ 0 h 9268"/>
                <a:gd name="T6" fmla="*/ 0 w 24342"/>
                <a:gd name="T7" fmla="*/ 4634 h 9268"/>
                <a:gd name="T8" fmla="*/ 4657 w 24342"/>
                <a:gd name="T9" fmla="*/ 9268 h 9268"/>
                <a:gd name="T10" fmla="*/ 4657 w 24342"/>
                <a:gd name="T11" fmla="*/ 9268 h 9268"/>
                <a:gd name="T12" fmla="*/ 19685 w 24342"/>
                <a:gd name="T13" fmla="*/ 9268 h 9268"/>
                <a:gd name="T14" fmla="*/ 24342 w 24342"/>
                <a:gd name="T15" fmla="*/ 4634 h 9268"/>
                <a:gd name="T16" fmla="*/ 19685 w 24342"/>
                <a:gd name="T17" fmla="*/ 0 h 9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42" h="9268">
                  <a:moveTo>
                    <a:pt x="19685" y="0"/>
                  </a:moveTo>
                  <a:lnTo>
                    <a:pt x="19685" y="0"/>
                  </a:lnTo>
                  <a:lnTo>
                    <a:pt x="4657" y="0"/>
                  </a:lnTo>
                  <a:cubicBezTo>
                    <a:pt x="2085" y="0"/>
                    <a:pt x="0" y="2074"/>
                    <a:pt x="0" y="4634"/>
                  </a:cubicBezTo>
                  <a:cubicBezTo>
                    <a:pt x="0" y="7193"/>
                    <a:pt x="2085" y="9268"/>
                    <a:pt x="4657" y="9268"/>
                  </a:cubicBezTo>
                  <a:lnTo>
                    <a:pt x="4657" y="9268"/>
                  </a:lnTo>
                  <a:lnTo>
                    <a:pt x="19685" y="9268"/>
                  </a:lnTo>
                  <a:cubicBezTo>
                    <a:pt x="22257" y="9268"/>
                    <a:pt x="24342" y="7193"/>
                    <a:pt x="24342" y="4634"/>
                  </a:cubicBezTo>
                  <a:cubicBezTo>
                    <a:pt x="24342" y="2074"/>
                    <a:pt x="22257" y="0"/>
                    <a:pt x="1968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91B320A-6B87-4CD3-8E87-899FA6160C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88538" y="1236813"/>
              <a:ext cx="1670295" cy="4369557"/>
            </a:xfrm>
            <a:custGeom>
              <a:avLst/>
              <a:gdLst>
                <a:gd name="T0" fmla="*/ 9314 w 9314"/>
                <a:gd name="T1" fmla="*/ 4634 h 24374"/>
                <a:gd name="T2" fmla="*/ 4657 w 9314"/>
                <a:gd name="T3" fmla="*/ 0 h 24374"/>
                <a:gd name="T4" fmla="*/ 0 w 9314"/>
                <a:gd name="T5" fmla="*/ 4634 h 24374"/>
                <a:gd name="T6" fmla="*/ 0 w 9314"/>
                <a:gd name="T7" fmla="*/ 19739 h 24374"/>
                <a:gd name="T8" fmla="*/ 4657 w 9314"/>
                <a:gd name="T9" fmla="*/ 24374 h 24374"/>
                <a:gd name="T10" fmla="*/ 9314 w 9314"/>
                <a:gd name="T11" fmla="*/ 19739 h 24374"/>
                <a:gd name="T12" fmla="*/ 9314 w 9314"/>
                <a:gd name="T13" fmla="*/ 4634 h 24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14" h="24374">
                  <a:moveTo>
                    <a:pt x="9314" y="4634"/>
                  </a:moveTo>
                  <a:cubicBezTo>
                    <a:pt x="9314" y="2075"/>
                    <a:pt x="7229" y="0"/>
                    <a:pt x="4657" y="0"/>
                  </a:cubicBezTo>
                  <a:cubicBezTo>
                    <a:pt x="2085" y="0"/>
                    <a:pt x="0" y="2075"/>
                    <a:pt x="0" y="4634"/>
                  </a:cubicBezTo>
                  <a:lnTo>
                    <a:pt x="0" y="19739"/>
                  </a:lnTo>
                  <a:cubicBezTo>
                    <a:pt x="0" y="22299"/>
                    <a:pt x="2085" y="24374"/>
                    <a:pt x="4657" y="24374"/>
                  </a:cubicBezTo>
                  <a:cubicBezTo>
                    <a:pt x="7229" y="24374"/>
                    <a:pt x="9314" y="22299"/>
                    <a:pt x="9314" y="19739"/>
                  </a:cubicBezTo>
                  <a:lnTo>
                    <a:pt x="9314" y="4634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Oval 7">
              <a:extLst>
                <a:ext uri="{FF2B5EF4-FFF2-40B4-BE49-F238E27FC236}">
                  <a16:creationId xmlns:a16="http://schemas.microsoft.com/office/drawing/2014/main" id="{D31F6D7E-AA89-4E34-870F-A404E56435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Oval 8">
              <a:extLst>
                <a:ext uri="{FF2B5EF4-FFF2-40B4-BE49-F238E27FC236}">
                  <a16:creationId xmlns:a16="http://schemas.microsoft.com/office/drawing/2014/main" id="{F4DC9D5D-D0BB-478C-8958-677F4B4C6C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Oval 9">
              <a:extLst>
                <a:ext uri="{FF2B5EF4-FFF2-40B4-BE49-F238E27FC236}">
                  <a16:creationId xmlns:a16="http://schemas.microsoft.com/office/drawing/2014/main" id="{4F0CB64C-8700-489E-B59D-2F3A8F3D21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Oval 10">
              <a:extLst>
                <a:ext uri="{FF2B5EF4-FFF2-40B4-BE49-F238E27FC236}">
                  <a16:creationId xmlns:a16="http://schemas.microsoft.com/office/drawing/2014/main" id="{EC17E9B9-CE55-45B0-A22E-D08B8A7609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Oval 11">
              <a:extLst>
                <a:ext uri="{FF2B5EF4-FFF2-40B4-BE49-F238E27FC236}">
                  <a16:creationId xmlns:a16="http://schemas.microsoft.com/office/drawing/2014/main" id="{DCB2B620-E4C8-4B6A-80C5-2DB448222B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Oval 12">
              <a:extLst>
                <a:ext uri="{FF2B5EF4-FFF2-40B4-BE49-F238E27FC236}">
                  <a16:creationId xmlns:a16="http://schemas.microsoft.com/office/drawing/2014/main" id="{1F80C5BD-2275-4880-9B72-614AB99D75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Oval 13">
              <a:extLst>
                <a:ext uri="{FF2B5EF4-FFF2-40B4-BE49-F238E27FC236}">
                  <a16:creationId xmlns:a16="http://schemas.microsoft.com/office/drawing/2014/main" id="{37A5EEC2-4E02-41B6-A164-B3243B6BAD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Oval 14">
              <a:extLst>
                <a:ext uri="{FF2B5EF4-FFF2-40B4-BE49-F238E27FC236}">
                  <a16:creationId xmlns:a16="http://schemas.microsoft.com/office/drawing/2014/main" id="{91FE98D6-A906-4334-8155-0377FE92E9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Oval 15">
              <a:extLst>
                <a:ext uri="{FF2B5EF4-FFF2-40B4-BE49-F238E27FC236}">
                  <a16:creationId xmlns:a16="http://schemas.microsoft.com/office/drawing/2014/main" id="{7E1F4D48-3948-4630-ABE3-5B5637773F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Oval 16">
              <a:extLst>
                <a:ext uri="{FF2B5EF4-FFF2-40B4-BE49-F238E27FC236}">
                  <a16:creationId xmlns:a16="http://schemas.microsoft.com/office/drawing/2014/main" id="{8F3FFCB2-722E-42E2-85B0-4A02998E23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Oval 17">
              <a:extLst>
                <a:ext uri="{FF2B5EF4-FFF2-40B4-BE49-F238E27FC236}">
                  <a16:creationId xmlns:a16="http://schemas.microsoft.com/office/drawing/2014/main" id="{5B43CFB6-1FAD-4941-9192-6E41A57843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Oval 18">
              <a:extLst>
                <a:ext uri="{FF2B5EF4-FFF2-40B4-BE49-F238E27FC236}">
                  <a16:creationId xmlns:a16="http://schemas.microsoft.com/office/drawing/2014/main" id="{34BC8FFB-21BE-4BAA-A848-F39FCFA478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Oval 19">
              <a:extLst>
                <a:ext uri="{FF2B5EF4-FFF2-40B4-BE49-F238E27FC236}">
                  <a16:creationId xmlns:a16="http://schemas.microsoft.com/office/drawing/2014/main" id="{CF7ABB5A-11EB-42AE-B0BE-8F4FAFB8B9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Oval 20">
              <a:extLst>
                <a:ext uri="{FF2B5EF4-FFF2-40B4-BE49-F238E27FC236}">
                  <a16:creationId xmlns:a16="http://schemas.microsoft.com/office/drawing/2014/main" id="{393689CA-569B-4788-8B53-ACF74C9A55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Oval 21">
              <a:extLst>
                <a:ext uri="{FF2B5EF4-FFF2-40B4-BE49-F238E27FC236}">
                  <a16:creationId xmlns:a16="http://schemas.microsoft.com/office/drawing/2014/main" id="{38A5FD75-7244-4472-A01C-D98CD452A8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Oval 22">
              <a:extLst>
                <a:ext uri="{FF2B5EF4-FFF2-40B4-BE49-F238E27FC236}">
                  <a16:creationId xmlns:a16="http://schemas.microsoft.com/office/drawing/2014/main" id="{63E01732-7053-46F6-9894-62C1E7E017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Oval 23">
              <a:extLst>
                <a:ext uri="{FF2B5EF4-FFF2-40B4-BE49-F238E27FC236}">
                  <a16:creationId xmlns:a16="http://schemas.microsoft.com/office/drawing/2014/main" id="{5723EEAC-5F42-4CCE-BA2A-E1649AA1CD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Oval 24">
              <a:extLst>
                <a:ext uri="{FF2B5EF4-FFF2-40B4-BE49-F238E27FC236}">
                  <a16:creationId xmlns:a16="http://schemas.microsoft.com/office/drawing/2014/main" id="{A9B2F3BE-754E-4EBD-BE88-12728885EE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Oval 25">
              <a:extLst>
                <a:ext uri="{FF2B5EF4-FFF2-40B4-BE49-F238E27FC236}">
                  <a16:creationId xmlns:a16="http://schemas.microsoft.com/office/drawing/2014/main" id="{7238AE11-B370-4E53-9152-1E914E2246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Oval 26">
              <a:extLst>
                <a:ext uri="{FF2B5EF4-FFF2-40B4-BE49-F238E27FC236}">
                  <a16:creationId xmlns:a16="http://schemas.microsoft.com/office/drawing/2014/main" id="{72464969-CC62-4C04-998E-9228BA1CEC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Oval 27">
              <a:extLst>
                <a:ext uri="{FF2B5EF4-FFF2-40B4-BE49-F238E27FC236}">
                  <a16:creationId xmlns:a16="http://schemas.microsoft.com/office/drawing/2014/main" id="{32198E22-5DFE-4C1C-BB75-F2C9169603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Oval 28">
              <a:extLst>
                <a:ext uri="{FF2B5EF4-FFF2-40B4-BE49-F238E27FC236}">
                  <a16:creationId xmlns:a16="http://schemas.microsoft.com/office/drawing/2014/main" id="{F818C060-4737-48A5-AE3A-54C4F5509B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Oval 29">
              <a:extLst>
                <a:ext uri="{FF2B5EF4-FFF2-40B4-BE49-F238E27FC236}">
                  <a16:creationId xmlns:a16="http://schemas.microsoft.com/office/drawing/2014/main" id="{E72B202D-7567-436D-A82B-452A3815FB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Oval 30">
              <a:extLst>
                <a:ext uri="{FF2B5EF4-FFF2-40B4-BE49-F238E27FC236}">
                  <a16:creationId xmlns:a16="http://schemas.microsoft.com/office/drawing/2014/main" id="{2F9FA010-90F3-4970-B01A-61348EBB30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Oval 31">
              <a:extLst>
                <a:ext uri="{FF2B5EF4-FFF2-40B4-BE49-F238E27FC236}">
                  <a16:creationId xmlns:a16="http://schemas.microsoft.com/office/drawing/2014/main" id="{27D4D043-D4BC-4FED-90F7-0BF8A148FE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Oval 32">
              <a:extLst>
                <a:ext uri="{FF2B5EF4-FFF2-40B4-BE49-F238E27FC236}">
                  <a16:creationId xmlns:a16="http://schemas.microsoft.com/office/drawing/2014/main" id="{C8C0B50A-50F7-43FE-AD15-424DFF04B5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Oval 33">
              <a:extLst>
                <a:ext uri="{FF2B5EF4-FFF2-40B4-BE49-F238E27FC236}">
                  <a16:creationId xmlns:a16="http://schemas.microsoft.com/office/drawing/2014/main" id="{E5EBE93C-615D-4653-9E18-7470F95750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Oval 34">
              <a:extLst>
                <a:ext uri="{FF2B5EF4-FFF2-40B4-BE49-F238E27FC236}">
                  <a16:creationId xmlns:a16="http://schemas.microsoft.com/office/drawing/2014/main" id="{0514DED8-8675-42DB-B98C-9E101B3AB1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id="{A07550E2-601F-4294-B5BE-94CC8B1BEF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Oval 36">
              <a:extLst>
                <a:ext uri="{FF2B5EF4-FFF2-40B4-BE49-F238E27FC236}">
                  <a16:creationId xmlns:a16="http://schemas.microsoft.com/office/drawing/2014/main" id="{161459FC-A7B0-40ED-9D72-D2F67929AD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Oval 37">
              <a:extLst>
                <a:ext uri="{FF2B5EF4-FFF2-40B4-BE49-F238E27FC236}">
                  <a16:creationId xmlns:a16="http://schemas.microsoft.com/office/drawing/2014/main" id="{1EB3E677-1C82-4835-B43C-A6F2E7E535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Oval 38">
              <a:extLst>
                <a:ext uri="{FF2B5EF4-FFF2-40B4-BE49-F238E27FC236}">
                  <a16:creationId xmlns:a16="http://schemas.microsoft.com/office/drawing/2014/main" id="{28761788-DA81-4913-8E38-BC5DEC0183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Oval 39">
              <a:extLst>
                <a:ext uri="{FF2B5EF4-FFF2-40B4-BE49-F238E27FC236}">
                  <a16:creationId xmlns:a16="http://schemas.microsoft.com/office/drawing/2014/main" id="{C98B3C26-4BC5-42A1-993D-CA47EAA520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Oval 40">
              <a:extLst>
                <a:ext uri="{FF2B5EF4-FFF2-40B4-BE49-F238E27FC236}">
                  <a16:creationId xmlns:a16="http://schemas.microsoft.com/office/drawing/2014/main" id="{3DA645BE-6768-476E-8F64-5203F1F3F9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Oval 41">
              <a:extLst>
                <a:ext uri="{FF2B5EF4-FFF2-40B4-BE49-F238E27FC236}">
                  <a16:creationId xmlns:a16="http://schemas.microsoft.com/office/drawing/2014/main" id="{DB0A17E4-8949-4D7E-A799-AC57C1846A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Oval 42">
              <a:extLst>
                <a:ext uri="{FF2B5EF4-FFF2-40B4-BE49-F238E27FC236}">
                  <a16:creationId xmlns:a16="http://schemas.microsoft.com/office/drawing/2014/main" id="{906AC13B-636E-4A4B-8AFD-DB79B27CFD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50" name="Otsikko 1">
            <a:extLst>
              <a:ext uri="{FF2B5EF4-FFF2-40B4-BE49-F238E27FC236}">
                <a16:creationId xmlns:a16="http://schemas.microsoft.com/office/drawing/2014/main" id="{063ACA47-9A81-7DD5-3AAD-8197B7DB0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1" name="Alaotsikko 2">
            <a:extLst>
              <a:ext uri="{FF2B5EF4-FFF2-40B4-BE49-F238E27FC236}">
                <a16:creationId xmlns:a16="http://schemas.microsoft.com/office/drawing/2014/main" id="{0637FCA9-9290-6FFC-E4BD-521251B17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420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B83DBC39-583D-7E72-7B71-5DAB5EE93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308100" y="1295400"/>
            <a:ext cx="4276725" cy="4270375"/>
            <a:chOff x="1308100" y="1295400"/>
            <a:chExt cx="4276725" cy="427037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D3AF8F1-F2D1-4A85-9C57-9A5A7967E2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52825" y="3430588"/>
              <a:ext cx="2025650" cy="1239838"/>
            </a:xfrm>
            <a:custGeom>
              <a:avLst/>
              <a:gdLst>
                <a:gd name="T0" fmla="*/ 0 w 11337"/>
                <a:gd name="T1" fmla="*/ 0 h 6934"/>
                <a:gd name="T2" fmla="*/ 5736 w 11337"/>
                <a:gd name="T3" fmla="*/ 5724 h 6934"/>
                <a:gd name="T4" fmla="*/ 10125 w 11337"/>
                <a:gd name="T5" fmla="*/ 5724 h 6934"/>
                <a:gd name="T6" fmla="*/ 10125 w 11337"/>
                <a:gd name="T7" fmla="*/ 1344 h 6934"/>
                <a:gd name="T8" fmla="*/ 10125 w 11337"/>
                <a:gd name="T9" fmla="*/ 1344 h 6934"/>
                <a:gd name="T10" fmla="*/ 8778 w 11337"/>
                <a:gd name="T11" fmla="*/ 0 h 6934"/>
                <a:gd name="T12" fmla="*/ 0 w 11337"/>
                <a:gd name="T13" fmla="*/ 0 h 6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7" h="6934">
                  <a:moveTo>
                    <a:pt x="0" y="0"/>
                  </a:moveTo>
                  <a:lnTo>
                    <a:pt x="5736" y="5724"/>
                  </a:lnTo>
                  <a:cubicBezTo>
                    <a:pt x="6948" y="6934"/>
                    <a:pt x="8913" y="6934"/>
                    <a:pt x="10125" y="5724"/>
                  </a:cubicBezTo>
                  <a:cubicBezTo>
                    <a:pt x="11337" y="4515"/>
                    <a:pt x="11337" y="2553"/>
                    <a:pt x="10125" y="1344"/>
                  </a:cubicBezTo>
                  <a:cubicBezTo>
                    <a:pt x="10125" y="1344"/>
                    <a:pt x="10125" y="1344"/>
                    <a:pt x="10125" y="1344"/>
                  </a:cubicBezTo>
                  <a:lnTo>
                    <a:pt x="87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9E6C694-8F27-4D1E-8789-223F422B70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52825" y="2184400"/>
              <a:ext cx="2032000" cy="1246188"/>
            </a:xfrm>
            <a:custGeom>
              <a:avLst/>
              <a:gdLst>
                <a:gd name="T0" fmla="*/ 8777 w 11371"/>
                <a:gd name="T1" fmla="*/ 6969 h 6969"/>
                <a:gd name="T2" fmla="*/ 10159 w 11371"/>
                <a:gd name="T3" fmla="*/ 5590 h 6969"/>
                <a:gd name="T4" fmla="*/ 10159 w 11371"/>
                <a:gd name="T5" fmla="*/ 1209 h 6969"/>
                <a:gd name="T6" fmla="*/ 5770 w 11371"/>
                <a:gd name="T7" fmla="*/ 1209 h 6969"/>
                <a:gd name="T8" fmla="*/ 0 w 11371"/>
                <a:gd name="T9" fmla="*/ 6969 h 6969"/>
                <a:gd name="T10" fmla="*/ 8777 w 11371"/>
                <a:gd name="T11" fmla="*/ 6969 h 6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71" h="6969">
                  <a:moveTo>
                    <a:pt x="8777" y="6969"/>
                  </a:moveTo>
                  <a:lnTo>
                    <a:pt x="10159" y="5590"/>
                  </a:lnTo>
                  <a:cubicBezTo>
                    <a:pt x="11371" y="4380"/>
                    <a:pt x="11371" y="2419"/>
                    <a:pt x="10159" y="1209"/>
                  </a:cubicBezTo>
                  <a:cubicBezTo>
                    <a:pt x="8947" y="0"/>
                    <a:pt x="6982" y="0"/>
                    <a:pt x="5770" y="1209"/>
                  </a:cubicBezTo>
                  <a:cubicBezTo>
                    <a:pt x="5770" y="1209"/>
                    <a:pt x="0" y="6969"/>
                    <a:pt x="0" y="6969"/>
                  </a:cubicBezTo>
                  <a:lnTo>
                    <a:pt x="8777" y="6969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1C4E9DAE-5EDC-4D97-BF69-403F9FEA2A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50" y="2190750"/>
              <a:ext cx="2025650" cy="1239838"/>
            </a:xfrm>
            <a:custGeom>
              <a:avLst/>
              <a:gdLst>
                <a:gd name="T0" fmla="*/ 11337 w 11337"/>
                <a:gd name="T1" fmla="*/ 6934 h 6934"/>
                <a:gd name="T2" fmla="*/ 5601 w 11337"/>
                <a:gd name="T3" fmla="*/ 1210 h 6934"/>
                <a:gd name="T4" fmla="*/ 1212 w 11337"/>
                <a:gd name="T5" fmla="*/ 1210 h 6934"/>
                <a:gd name="T6" fmla="*/ 1212 w 11337"/>
                <a:gd name="T7" fmla="*/ 5590 h 6934"/>
                <a:gd name="T8" fmla="*/ 1212 w 11337"/>
                <a:gd name="T9" fmla="*/ 5590 h 6934"/>
                <a:gd name="T10" fmla="*/ 2559 w 11337"/>
                <a:gd name="T11" fmla="*/ 6934 h 6934"/>
                <a:gd name="T12" fmla="*/ 11337 w 11337"/>
                <a:gd name="T13" fmla="*/ 6934 h 6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7" h="6934">
                  <a:moveTo>
                    <a:pt x="11337" y="6934"/>
                  </a:moveTo>
                  <a:lnTo>
                    <a:pt x="5601" y="1210"/>
                  </a:lnTo>
                  <a:cubicBezTo>
                    <a:pt x="4389" y="0"/>
                    <a:pt x="2424" y="0"/>
                    <a:pt x="1212" y="1210"/>
                  </a:cubicBezTo>
                  <a:cubicBezTo>
                    <a:pt x="0" y="2419"/>
                    <a:pt x="0" y="4380"/>
                    <a:pt x="1212" y="5590"/>
                  </a:cubicBezTo>
                  <a:cubicBezTo>
                    <a:pt x="1212" y="5590"/>
                    <a:pt x="1212" y="5590"/>
                    <a:pt x="1212" y="5590"/>
                  </a:cubicBezTo>
                  <a:lnTo>
                    <a:pt x="2559" y="6934"/>
                  </a:lnTo>
                  <a:lnTo>
                    <a:pt x="11337" y="6934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6BA53F4C-1D6B-4CAF-AB48-BB01F5EF9A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08100" y="3430588"/>
              <a:ext cx="2032000" cy="1244600"/>
            </a:xfrm>
            <a:custGeom>
              <a:avLst/>
              <a:gdLst>
                <a:gd name="T0" fmla="*/ 2594 w 11371"/>
                <a:gd name="T1" fmla="*/ 0 h 6969"/>
                <a:gd name="T2" fmla="*/ 1212 w 11371"/>
                <a:gd name="T3" fmla="*/ 1379 h 6969"/>
                <a:gd name="T4" fmla="*/ 1212 w 11371"/>
                <a:gd name="T5" fmla="*/ 5759 h 6969"/>
                <a:gd name="T6" fmla="*/ 5601 w 11371"/>
                <a:gd name="T7" fmla="*/ 5759 h 6969"/>
                <a:gd name="T8" fmla="*/ 11371 w 11371"/>
                <a:gd name="T9" fmla="*/ 0 h 6969"/>
                <a:gd name="T10" fmla="*/ 2594 w 11371"/>
                <a:gd name="T11" fmla="*/ 0 h 6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71" h="6969">
                  <a:moveTo>
                    <a:pt x="2594" y="0"/>
                  </a:moveTo>
                  <a:lnTo>
                    <a:pt x="1212" y="1379"/>
                  </a:lnTo>
                  <a:cubicBezTo>
                    <a:pt x="0" y="2589"/>
                    <a:pt x="0" y="4550"/>
                    <a:pt x="1212" y="5759"/>
                  </a:cubicBezTo>
                  <a:cubicBezTo>
                    <a:pt x="2424" y="6969"/>
                    <a:pt x="4389" y="6969"/>
                    <a:pt x="5601" y="5759"/>
                  </a:cubicBezTo>
                  <a:cubicBezTo>
                    <a:pt x="5601" y="5759"/>
                    <a:pt x="11371" y="0"/>
                    <a:pt x="11371" y="0"/>
                  </a:cubicBezTo>
                  <a:lnTo>
                    <a:pt x="2594" y="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7BB1772-8A45-46BB-BDDF-A3F666CACE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05038" y="3536950"/>
              <a:ext cx="1241425" cy="2022475"/>
            </a:xfrm>
            <a:custGeom>
              <a:avLst/>
              <a:gdLst>
                <a:gd name="T0" fmla="*/ 6948 w 6948"/>
                <a:gd name="T1" fmla="*/ 0 h 11315"/>
                <a:gd name="T2" fmla="*/ 1212 w 6948"/>
                <a:gd name="T3" fmla="*/ 5725 h 11315"/>
                <a:gd name="T4" fmla="*/ 1212 w 6948"/>
                <a:gd name="T5" fmla="*/ 10105 h 11315"/>
                <a:gd name="T6" fmla="*/ 5601 w 6948"/>
                <a:gd name="T7" fmla="*/ 10105 h 11315"/>
                <a:gd name="T8" fmla="*/ 5601 w 6948"/>
                <a:gd name="T9" fmla="*/ 10105 h 11315"/>
                <a:gd name="T10" fmla="*/ 6948 w 6948"/>
                <a:gd name="T11" fmla="*/ 8761 h 11315"/>
                <a:gd name="T12" fmla="*/ 6948 w 6948"/>
                <a:gd name="T13" fmla="*/ 0 h 1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48" h="11315">
                  <a:moveTo>
                    <a:pt x="6948" y="0"/>
                  </a:moveTo>
                  <a:lnTo>
                    <a:pt x="1212" y="5725"/>
                  </a:lnTo>
                  <a:cubicBezTo>
                    <a:pt x="0" y="6935"/>
                    <a:pt x="0" y="8896"/>
                    <a:pt x="1212" y="10105"/>
                  </a:cubicBezTo>
                  <a:cubicBezTo>
                    <a:pt x="2424" y="11315"/>
                    <a:pt x="4389" y="11315"/>
                    <a:pt x="5601" y="10105"/>
                  </a:cubicBezTo>
                  <a:cubicBezTo>
                    <a:pt x="5601" y="10105"/>
                    <a:pt x="5601" y="10105"/>
                    <a:pt x="5601" y="10105"/>
                  </a:cubicBezTo>
                  <a:lnTo>
                    <a:pt x="6948" y="8761"/>
                  </a:lnTo>
                  <a:lnTo>
                    <a:pt x="694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5B8CC6B-5382-428A-BFC9-1A60DDDD07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6463" y="3536950"/>
              <a:ext cx="1247775" cy="2028825"/>
            </a:xfrm>
            <a:custGeom>
              <a:avLst/>
              <a:gdLst>
                <a:gd name="T0" fmla="*/ 0 w 6982"/>
                <a:gd name="T1" fmla="*/ 8760 h 11349"/>
                <a:gd name="T2" fmla="*/ 1381 w 6982"/>
                <a:gd name="T3" fmla="*/ 10139 h 11349"/>
                <a:gd name="T4" fmla="*/ 5770 w 6982"/>
                <a:gd name="T5" fmla="*/ 10139 h 11349"/>
                <a:gd name="T6" fmla="*/ 5770 w 6982"/>
                <a:gd name="T7" fmla="*/ 5759 h 11349"/>
                <a:gd name="T8" fmla="*/ 0 w 6982"/>
                <a:gd name="T9" fmla="*/ 0 h 11349"/>
                <a:gd name="T10" fmla="*/ 0 w 6982"/>
                <a:gd name="T11" fmla="*/ 8760 h 1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82" h="11349">
                  <a:moveTo>
                    <a:pt x="0" y="8760"/>
                  </a:moveTo>
                  <a:lnTo>
                    <a:pt x="1381" y="10139"/>
                  </a:lnTo>
                  <a:cubicBezTo>
                    <a:pt x="2593" y="11349"/>
                    <a:pt x="4558" y="11349"/>
                    <a:pt x="5770" y="10139"/>
                  </a:cubicBezTo>
                  <a:cubicBezTo>
                    <a:pt x="6982" y="8930"/>
                    <a:pt x="6982" y="6969"/>
                    <a:pt x="5770" y="5759"/>
                  </a:cubicBezTo>
                  <a:cubicBezTo>
                    <a:pt x="5770" y="5759"/>
                    <a:pt x="0" y="0"/>
                    <a:pt x="0" y="0"/>
                  </a:cubicBezTo>
                  <a:lnTo>
                    <a:pt x="0" y="876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4315B9F-335E-4C99-AEE1-9768AC6B29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6463" y="1301750"/>
              <a:ext cx="1241425" cy="2022475"/>
            </a:xfrm>
            <a:custGeom>
              <a:avLst/>
              <a:gdLst>
                <a:gd name="T0" fmla="*/ 0 w 6947"/>
                <a:gd name="T1" fmla="*/ 11314 h 11314"/>
                <a:gd name="T2" fmla="*/ 5735 w 6947"/>
                <a:gd name="T3" fmla="*/ 5590 h 11314"/>
                <a:gd name="T4" fmla="*/ 5735 w 6947"/>
                <a:gd name="T5" fmla="*/ 1209 h 11314"/>
                <a:gd name="T6" fmla="*/ 1346 w 6947"/>
                <a:gd name="T7" fmla="*/ 1209 h 11314"/>
                <a:gd name="T8" fmla="*/ 1346 w 6947"/>
                <a:gd name="T9" fmla="*/ 1209 h 11314"/>
                <a:gd name="T10" fmla="*/ 0 w 6947"/>
                <a:gd name="T11" fmla="*/ 2553 h 11314"/>
                <a:gd name="T12" fmla="*/ 0 w 6947"/>
                <a:gd name="T13" fmla="*/ 11314 h 1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47" h="11314">
                  <a:moveTo>
                    <a:pt x="0" y="11314"/>
                  </a:moveTo>
                  <a:lnTo>
                    <a:pt x="5735" y="5590"/>
                  </a:lnTo>
                  <a:cubicBezTo>
                    <a:pt x="6947" y="4380"/>
                    <a:pt x="6947" y="2419"/>
                    <a:pt x="5735" y="1209"/>
                  </a:cubicBezTo>
                  <a:cubicBezTo>
                    <a:pt x="4523" y="0"/>
                    <a:pt x="2558" y="0"/>
                    <a:pt x="1346" y="1209"/>
                  </a:cubicBezTo>
                  <a:cubicBezTo>
                    <a:pt x="1346" y="1209"/>
                    <a:pt x="1346" y="1209"/>
                    <a:pt x="1346" y="1209"/>
                  </a:cubicBezTo>
                  <a:lnTo>
                    <a:pt x="0" y="2553"/>
                  </a:lnTo>
                  <a:lnTo>
                    <a:pt x="0" y="11314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DBB2D174-0EC7-4441-AD18-1776A7DB2E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98688" y="1295400"/>
              <a:ext cx="1247775" cy="2028825"/>
            </a:xfrm>
            <a:custGeom>
              <a:avLst/>
              <a:gdLst>
                <a:gd name="T0" fmla="*/ 6983 w 6983"/>
                <a:gd name="T1" fmla="*/ 2588 h 11349"/>
                <a:gd name="T2" fmla="*/ 5601 w 6983"/>
                <a:gd name="T3" fmla="*/ 1209 h 11349"/>
                <a:gd name="T4" fmla="*/ 1212 w 6983"/>
                <a:gd name="T5" fmla="*/ 1209 h 11349"/>
                <a:gd name="T6" fmla="*/ 1212 w 6983"/>
                <a:gd name="T7" fmla="*/ 5590 h 11349"/>
                <a:gd name="T8" fmla="*/ 6983 w 6983"/>
                <a:gd name="T9" fmla="*/ 11349 h 11349"/>
                <a:gd name="T10" fmla="*/ 6983 w 6983"/>
                <a:gd name="T11" fmla="*/ 2588 h 1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83" h="11349">
                  <a:moveTo>
                    <a:pt x="6983" y="2588"/>
                  </a:moveTo>
                  <a:lnTo>
                    <a:pt x="5601" y="1209"/>
                  </a:lnTo>
                  <a:cubicBezTo>
                    <a:pt x="4389" y="0"/>
                    <a:pt x="2424" y="0"/>
                    <a:pt x="1212" y="1209"/>
                  </a:cubicBezTo>
                  <a:cubicBezTo>
                    <a:pt x="0" y="2419"/>
                    <a:pt x="0" y="4380"/>
                    <a:pt x="1212" y="5590"/>
                  </a:cubicBezTo>
                  <a:cubicBezTo>
                    <a:pt x="1212" y="5590"/>
                    <a:pt x="6983" y="11349"/>
                    <a:pt x="6983" y="11349"/>
                  </a:cubicBezTo>
                  <a:lnTo>
                    <a:pt x="6983" y="2588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9" name="Otsikko 1">
            <a:extLst>
              <a:ext uri="{FF2B5EF4-FFF2-40B4-BE49-F238E27FC236}">
                <a16:creationId xmlns:a16="http://schemas.microsoft.com/office/drawing/2014/main" id="{CC3CCF47-50E1-26E4-1690-F311DC163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20" name="Alaotsikko 2">
            <a:extLst>
              <a:ext uri="{FF2B5EF4-FFF2-40B4-BE49-F238E27FC236}">
                <a16:creationId xmlns:a16="http://schemas.microsoft.com/office/drawing/2014/main" id="{D8A95CF2-B9DE-4096-C2FB-1D24CAEC0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295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25D18D17-D3F9-44DF-8EDE-0C7C5C047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91899" y="1369347"/>
            <a:ext cx="5569688" cy="5480715"/>
            <a:chOff x="2616201" y="4763"/>
            <a:chExt cx="6956425" cy="6845300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28A69238-3E3A-4A3A-9418-543D58BFA5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9376" y="65088"/>
              <a:ext cx="2413000" cy="4302125"/>
            </a:xfrm>
            <a:custGeom>
              <a:avLst/>
              <a:gdLst>
                <a:gd name="T0" fmla="*/ 400 w 10755"/>
                <a:gd name="T1" fmla="*/ 147 h 19180"/>
                <a:gd name="T2" fmla="*/ 0 w 10755"/>
                <a:gd name="T3" fmla="*/ 313 h 19180"/>
                <a:gd name="T4" fmla="*/ 0 w 10755"/>
                <a:gd name="T5" fmla="*/ 13802 h 19180"/>
                <a:gd name="T6" fmla="*/ 5378 w 10755"/>
                <a:gd name="T7" fmla="*/ 19180 h 19180"/>
                <a:gd name="T8" fmla="*/ 10755 w 10755"/>
                <a:gd name="T9" fmla="*/ 13802 h 19180"/>
                <a:gd name="T10" fmla="*/ 10755 w 10755"/>
                <a:gd name="T11" fmla="*/ 13802 h 19180"/>
                <a:gd name="T12" fmla="*/ 10755 w 10755"/>
                <a:gd name="T13" fmla="*/ 10599 h 19180"/>
                <a:gd name="T14" fmla="*/ 10686 w 10755"/>
                <a:gd name="T15" fmla="*/ 10434 h 19180"/>
                <a:gd name="T16" fmla="*/ 400 w 10755"/>
                <a:gd name="T17" fmla="*/ 147 h 19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55" h="19180">
                  <a:moveTo>
                    <a:pt x="400" y="147"/>
                  </a:moveTo>
                  <a:cubicBezTo>
                    <a:pt x="253" y="0"/>
                    <a:pt x="0" y="104"/>
                    <a:pt x="0" y="313"/>
                  </a:cubicBezTo>
                  <a:lnTo>
                    <a:pt x="0" y="13802"/>
                  </a:lnTo>
                  <a:cubicBezTo>
                    <a:pt x="0" y="16772"/>
                    <a:pt x="2408" y="19180"/>
                    <a:pt x="5378" y="19180"/>
                  </a:cubicBezTo>
                  <a:cubicBezTo>
                    <a:pt x="8348" y="19180"/>
                    <a:pt x="10755" y="16772"/>
                    <a:pt x="10755" y="13802"/>
                  </a:cubicBezTo>
                  <a:lnTo>
                    <a:pt x="10755" y="13802"/>
                  </a:lnTo>
                  <a:lnTo>
                    <a:pt x="10755" y="10599"/>
                  </a:lnTo>
                  <a:cubicBezTo>
                    <a:pt x="10755" y="10537"/>
                    <a:pt x="10730" y="10477"/>
                    <a:pt x="10686" y="10434"/>
                  </a:cubicBezTo>
                  <a:lnTo>
                    <a:pt x="400" y="14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57EEE01-04E0-4867-8E7C-F0A0847AFF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73351" y="7938"/>
              <a:ext cx="4325938" cy="2413000"/>
            </a:xfrm>
            <a:custGeom>
              <a:avLst/>
              <a:gdLst>
                <a:gd name="T0" fmla="*/ 10515 w 19289"/>
                <a:gd name="T1" fmla="*/ 10755 h 10755"/>
                <a:gd name="T2" fmla="*/ 13901 w 19289"/>
                <a:gd name="T3" fmla="*/ 10755 h 10755"/>
                <a:gd name="T4" fmla="*/ 19279 w 19289"/>
                <a:gd name="T5" fmla="*/ 5359 h 10755"/>
                <a:gd name="T6" fmla="*/ 13843 w 19289"/>
                <a:gd name="T7" fmla="*/ 0 h 10755"/>
                <a:gd name="T8" fmla="*/ 298 w 19289"/>
                <a:gd name="T9" fmla="*/ 0 h 10755"/>
                <a:gd name="T10" fmla="*/ 141 w 19289"/>
                <a:gd name="T11" fmla="*/ 381 h 10755"/>
                <a:gd name="T12" fmla="*/ 10515 w 19289"/>
                <a:gd name="T13" fmla="*/ 10755 h 10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89" h="10755">
                  <a:moveTo>
                    <a:pt x="10515" y="10755"/>
                  </a:moveTo>
                  <a:lnTo>
                    <a:pt x="13901" y="10755"/>
                  </a:lnTo>
                  <a:cubicBezTo>
                    <a:pt x="16878" y="10755"/>
                    <a:pt x="19289" y="8337"/>
                    <a:pt x="19279" y="5359"/>
                  </a:cubicBezTo>
                  <a:cubicBezTo>
                    <a:pt x="19269" y="2387"/>
                    <a:pt x="16815" y="0"/>
                    <a:pt x="13843" y="0"/>
                  </a:cubicBezTo>
                  <a:lnTo>
                    <a:pt x="298" y="0"/>
                  </a:lnTo>
                  <a:cubicBezTo>
                    <a:pt x="100" y="0"/>
                    <a:pt x="0" y="240"/>
                    <a:pt x="141" y="381"/>
                  </a:cubicBezTo>
                  <a:lnTo>
                    <a:pt x="10515" y="10755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60EC8585-3977-43D4-B994-8374AA7EC3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6201" y="4763"/>
              <a:ext cx="6956425" cy="6845300"/>
            </a:xfrm>
            <a:custGeom>
              <a:avLst/>
              <a:gdLst>
                <a:gd name="T0" fmla="*/ 29827 w 31023"/>
                <a:gd name="T1" fmla="*/ 30518 h 30518"/>
                <a:gd name="T2" fmla="*/ 31023 w 31023"/>
                <a:gd name="T3" fmla="*/ 30518 h 30518"/>
                <a:gd name="T4" fmla="*/ 30881 w 31023"/>
                <a:gd name="T5" fmla="*/ 30190 h 30518"/>
                <a:gd name="T6" fmla="*/ 881 w 31023"/>
                <a:gd name="T7" fmla="*/ 190 h 30518"/>
                <a:gd name="T8" fmla="*/ 190 w 31023"/>
                <a:gd name="T9" fmla="*/ 190 h 30518"/>
                <a:gd name="T10" fmla="*/ 190 w 31023"/>
                <a:gd name="T11" fmla="*/ 881 h 30518"/>
                <a:gd name="T12" fmla="*/ 29827 w 31023"/>
                <a:gd name="T13" fmla="*/ 30518 h 30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3" h="30518">
                  <a:moveTo>
                    <a:pt x="29827" y="30518"/>
                  </a:moveTo>
                  <a:lnTo>
                    <a:pt x="31023" y="30518"/>
                  </a:lnTo>
                  <a:cubicBezTo>
                    <a:pt x="31019" y="30399"/>
                    <a:pt x="30971" y="30281"/>
                    <a:pt x="30881" y="30190"/>
                  </a:cubicBezTo>
                  <a:lnTo>
                    <a:pt x="881" y="190"/>
                  </a:lnTo>
                  <a:cubicBezTo>
                    <a:pt x="690" y="0"/>
                    <a:pt x="381" y="0"/>
                    <a:pt x="190" y="190"/>
                  </a:cubicBezTo>
                  <a:cubicBezTo>
                    <a:pt x="0" y="381"/>
                    <a:pt x="0" y="690"/>
                    <a:pt x="190" y="881"/>
                  </a:cubicBezTo>
                  <a:lnTo>
                    <a:pt x="29827" y="30518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Otsikko 1">
            <a:extLst>
              <a:ext uri="{FF2B5EF4-FFF2-40B4-BE49-F238E27FC236}">
                <a16:creationId xmlns:a16="http://schemas.microsoft.com/office/drawing/2014/main" id="{2F2FBECB-A307-2064-FCF5-F6F5DC27B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Alaotsikko 2">
            <a:extLst>
              <a:ext uri="{FF2B5EF4-FFF2-40B4-BE49-F238E27FC236}">
                <a16:creationId xmlns:a16="http://schemas.microsoft.com/office/drawing/2014/main" id="{4B1A8B24-0324-68AF-5533-A2F7F1B5A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42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10">
            <a:extLst>
              <a:ext uri="{FF2B5EF4-FFF2-40B4-BE49-F238E27FC236}">
                <a16:creationId xmlns:a16="http://schemas.microsoft.com/office/drawing/2014/main" id="{7003FAD7-ACA6-4D45-A7F3-A3802FD3E0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3339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B677-F3BE-4BC7-9B45-5761A11509A9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385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61647"/>
            <a:ext cx="10313378" cy="12340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5173" y="2479431"/>
            <a:ext cx="10313378" cy="36975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Ensimmäinen taso</a:t>
            </a:r>
          </a:p>
          <a:p>
            <a:pPr lvl="2"/>
            <a:r>
              <a:rPr lang="fi-FI" dirty="0"/>
              <a:t>Toinen taso</a:t>
            </a:r>
          </a:p>
          <a:p>
            <a:pPr lvl="3"/>
            <a:r>
              <a:rPr lang="fi-FI" dirty="0"/>
              <a:t>Kolmas taso</a:t>
            </a:r>
          </a:p>
          <a:p>
            <a:pPr lvl="4"/>
            <a:r>
              <a:rPr lang="fi-FI" dirty="0"/>
              <a:t>Neljäs taso</a:t>
            </a:r>
          </a:p>
          <a:p>
            <a:pPr lvl="5"/>
            <a:r>
              <a:rPr lang="fi-FI" dirty="0"/>
              <a:t>Viides taso</a:t>
            </a:r>
          </a:p>
          <a:p>
            <a:pPr lvl="6"/>
            <a:r>
              <a:rPr lang="fi-FI" dirty="0"/>
              <a:t>Kuudes taso</a:t>
            </a:r>
          </a:p>
          <a:p>
            <a:pPr lvl="7"/>
            <a:r>
              <a:rPr lang="fi-FI" dirty="0"/>
              <a:t>Seitsemäs taso</a:t>
            </a:r>
          </a:p>
          <a:p>
            <a:pPr lvl="8"/>
            <a:r>
              <a:rPr lang="fi-FI" dirty="0"/>
              <a:t>Kahdeksas taso</a:t>
            </a:r>
          </a:p>
          <a:p>
            <a:pPr lvl="5"/>
            <a:endParaRPr lang="fi-FI" dirty="0"/>
          </a:p>
          <a:p>
            <a:pPr lvl="4"/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098" y="6316597"/>
            <a:ext cx="141111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tx2"/>
                </a:solidFill>
              </a:defRPr>
            </a:lvl1pPr>
          </a:lstStyle>
          <a:p>
            <a:fld id="{0B1F465F-1FE2-48BD-A5F4-8F709E6305AF}" type="datetime1">
              <a:rPr lang="fi-FI" smtClean="0"/>
              <a:t>22.11.2023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35" y="180841"/>
            <a:ext cx="515840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 cap="all" baseline="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269" y="6316597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 descr="Keltamusta logo, jossa yhdistyy sydämen, nuolen ja p-kirjaimen muodot sekä harmaa teksti Pohjois-Savon hyvinvointialue.">
            <a:extLst>
              <a:ext uri="{FF2B5EF4-FFF2-40B4-BE49-F238E27FC236}">
                <a16:creationId xmlns:a16="http://schemas.microsoft.com/office/drawing/2014/main" id="{47AE4CFD-8148-4EE1-9FD3-721B986FD53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468" y="319851"/>
            <a:ext cx="1522479" cy="32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77" r:id="rId9"/>
    <p:sldLayoutId id="2147483678" r:id="rId10"/>
    <p:sldLayoutId id="2147483660" r:id="rId11"/>
    <p:sldLayoutId id="2147483669" r:id="rId12"/>
    <p:sldLayoutId id="2147483676" r:id="rId13"/>
    <p:sldLayoutId id="2147483673" r:id="rId14"/>
    <p:sldLayoutId id="2147483674" r:id="rId15"/>
    <p:sldLayoutId id="2147483675" r:id="rId16"/>
    <p:sldLayoutId id="2147483651" r:id="rId17"/>
    <p:sldLayoutId id="2147483667" r:id="rId18"/>
    <p:sldLayoutId id="2147483668" r:id="rId19"/>
    <p:sldLayoutId id="2147483670" r:id="rId20"/>
    <p:sldLayoutId id="2147483671" r:id="rId21"/>
    <p:sldLayoutId id="2147483672" r:id="rId22"/>
    <p:sldLayoutId id="2147483680" r:id="rId23"/>
    <p:sldLayoutId id="2147483682" r:id="rId24"/>
    <p:sldLayoutId id="2147483681" r:id="rId25"/>
    <p:sldLayoutId id="2147483683" r:id="rId26"/>
    <p:sldLayoutId id="2147483654" r:id="rId27"/>
    <p:sldLayoutId id="2147483655" r:id="rId28"/>
    <p:sldLayoutId id="2147483679" r:id="rId29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17938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60000" indent="-1809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98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3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0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44C0C4-3A88-0D77-892B-E20B07AF6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7850" y="1465754"/>
            <a:ext cx="5867400" cy="848821"/>
          </a:xfrm>
        </p:spPr>
        <p:txBody>
          <a:bodyPr>
            <a:normAutofit fontScale="90000"/>
          </a:bodyPr>
          <a:lstStyle/>
          <a:p>
            <a:r>
              <a:rPr lang="fi-FI" dirty="0"/>
              <a:t>ERITYISASUMISPALVELUT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27EC59B-06CF-76F3-380F-65516A0D9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3559" y="2820132"/>
            <a:ext cx="5355982" cy="1217735"/>
          </a:xfrm>
        </p:spPr>
        <p:txBody>
          <a:bodyPr/>
          <a:lstStyle/>
          <a:p>
            <a:r>
              <a:rPr lang="fi-FI" dirty="0"/>
              <a:t>Tuettu asuminen vapautuvan vangin </a:t>
            </a:r>
          </a:p>
          <a:p>
            <a:r>
              <a:rPr lang="fi-FI" dirty="0"/>
              <a:t>asumispolussa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2D9C8E2-4485-0C4C-93D0-7A52279A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1</a:t>
            </a:fld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3C0EB8F-89AA-A36D-C45F-B3022E304344}"/>
              </a:ext>
            </a:extLst>
          </p:cNvPr>
          <p:cNvSpPr txBox="1"/>
          <p:nvPr/>
        </p:nvSpPr>
        <p:spPr>
          <a:xfrm>
            <a:off x="7562850" y="5391150"/>
            <a:ext cx="35433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dirty="0"/>
              <a:t>Mia Korhonen</a:t>
            </a:r>
          </a:p>
          <a:p>
            <a:pPr algn="l"/>
            <a:r>
              <a:rPr lang="fi-FI" dirty="0"/>
              <a:t>Maria Angersaari</a:t>
            </a:r>
          </a:p>
        </p:txBody>
      </p:sp>
    </p:spTree>
    <p:extLst>
      <p:ext uri="{BB962C8B-B14F-4D97-AF65-F5344CB8AC3E}">
        <p14:creationId xmlns:p14="http://schemas.microsoft.com/office/powerpoint/2010/main" val="285407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94D307E4-EA48-8C42-BFB5-FAF4E258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10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D80EFC6-157E-995A-C603-10F622CD9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25" y="875204"/>
            <a:ext cx="10048875" cy="2468071"/>
          </a:xfrm>
        </p:spPr>
        <p:txBody>
          <a:bodyPr/>
          <a:lstStyle/>
          <a:p>
            <a:r>
              <a:rPr lang="fi-FI" dirty="0"/>
              <a:t>PALVELUTARPEENARVIOINTI PYYNTÖ</a:t>
            </a: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438BCF65-73D4-4AB6-EBFF-0723AFDBC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838325"/>
            <a:ext cx="5355982" cy="3709283"/>
          </a:xfrm>
        </p:spPr>
        <p:txBody>
          <a:bodyPr/>
          <a:lstStyle/>
          <a:p>
            <a:r>
              <a:rPr lang="fi-FI" dirty="0"/>
              <a:t>Yhteydenotto​ Erityisasumispalveluihin</a:t>
            </a:r>
          </a:p>
          <a:p>
            <a:endParaRPr lang="fi-FI" dirty="0"/>
          </a:p>
          <a:p>
            <a:r>
              <a:rPr lang="fi-FI" dirty="0"/>
              <a:t>Ohjaus ja neuvonta​</a:t>
            </a:r>
          </a:p>
          <a:p>
            <a:endParaRPr lang="fi-FI" dirty="0"/>
          </a:p>
          <a:p>
            <a:r>
              <a:rPr lang="fi-FI" dirty="0"/>
              <a:t>Hakemus vireille/palvelutarpeen kirjaus​</a:t>
            </a:r>
          </a:p>
          <a:p>
            <a:endParaRPr lang="fi-FI" dirty="0"/>
          </a:p>
          <a:p>
            <a:r>
              <a:rPr lang="fi-FI" dirty="0"/>
              <a:t>Yhteydenottotavat: </a:t>
            </a:r>
          </a:p>
          <a:p>
            <a:endParaRPr lang="fi-FI" dirty="0"/>
          </a:p>
          <a:p>
            <a:r>
              <a:rPr lang="fi-FI" dirty="0"/>
              <a:t>erityisasumispalvelut@pshyvinvointialue.fi</a:t>
            </a:r>
          </a:p>
          <a:p>
            <a:endParaRPr lang="fi-FI" dirty="0"/>
          </a:p>
          <a:p>
            <a:r>
              <a:rPr lang="fi-FI" dirty="0"/>
              <a:t> tai neuvontanumero 0447187380 arkisin klo 12-13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792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88C8B8-C1C9-E1AA-B7DD-892E15C5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MILLAISTA TUKEA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4D1A022-7FDC-096F-3753-4EC2B8FAD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11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800B5F75-7311-1686-DAD1-C4688B20A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065" y="1543015"/>
            <a:ext cx="9900762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39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998FD9-8CAE-FFB2-7C37-6623699CE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POHDINTAA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218214F-E439-2945-A660-1D652C55D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12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2D4D60F-F77E-B78C-014D-A4B7853E3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959" y="2076285"/>
            <a:ext cx="7584081" cy="392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24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BFD365-9236-4F86-1F91-DC7CB5D9B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POHDINTAA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BDCBD64-BB20-ECB2-FA0E-B7BC8DA2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13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828C628-85D0-2793-E5D7-0E9E60BEB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679" y="2447430"/>
            <a:ext cx="8882642" cy="26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51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3376DA0-EB38-42E8-9BFB-429D2395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14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DDBD0F26-0971-867C-B755-FD132B79B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747819"/>
            <a:ext cx="5355982" cy="2468071"/>
          </a:xfrm>
        </p:spPr>
        <p:txBody>
          <a:bodyPr>
            <a:normAutofit/>
          </a:bodyPr>
          <a:lstStyle/>
          <a:p>
            <a:r>
              <a:rPr lang="fi-FI" sz="6000" dirty="0"/>
              <a:t>KYSYMYKSIÄ</a:t>
            </a:r>
          </a:p>
        </p:txBody>
      </p:sp>
    </p:spTree>
    <p:extLst>
      <p:ext uri="{BB962C8B-B14F-4D97-AF65-F5344CB8AC3E}">
        <p14:creationId xmlns:p14="http://schemas.microsoft.com/office/powerpoint/2010/main" val="2955093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81423A5-4AC1-BB97-567D-3849D4347D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Erityisasumispalvelut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6499644-0D8F-E6AA-6044-27C03E805C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Mia Korhonen ja Maria Angersaari</a:t>
            </a:r>
          </a:p>
        </p:txBody>
      </p:sp>
    </p:spTree>
    <p:extLst>
      <p:ext uri="{BB962C8B-B14F-4D97-AF65-F5344CB8AC3E}">
        <p14:creationId xmlns:p14="http://schemas.microsoft.com/office/powerpoint/2010/main" val="394509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35FF17-2D18-E6FB-81B8-834603F11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311" y="635049"/>
            <a:ext cx="10313378" cy="1234018"/>
          </a:xfrm>
        </p:spPr>
        <p:txBody>
          <a:bodyPr/>
          <a:lstStyle/>
          <a:p>
            <a:pPr algn="ctr"/>
            <a:r>
              <a:rPr lang="fi-FI" dirty="0"/>
              <a:t>TYÖYHTEISÖ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2049773-916E-442F-F127-56F57A43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2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F95B540-7DAF-E5C7-0728-C6BFDB20C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482" y="1428614"/>
            <a:ext cx="3097036" cy="591363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C100C26A-43C9-32F3-B45A-CB520877D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87" y="2187667"/>
            <a:ext cx="10912786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75E600C8-A8CA-621D-C8A9-5B48D6DE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3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6C9ED86-C935-0B44-0AFD-4A5EAF0FA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049215"/>
            <a:ext cx="5355982" cy="789643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bg1"/>
                </a:solidFill>
              </a:rPr>
              <a:t>MITÄ SE ERAP OIKEIN ON?</a:t>
            </a:r>
            <a:endParaRPr lang="fi-FI" dirty="0"/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BFFBBB0A-BCE5-0DB5-5794-B99FCE4AE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9325" y="2453448"/>
            <a:ext cx="5355982" cy="1217735"/>
          </a:xfrm>
        </p:spPr>
        <p:txBody>
          <a:bodyPr/>
          <a:lstStyle/>
          <a:p>
            <a:r>
              <a:rPr lang="fi-FI" dirty="0"/>
              <a:t>Pohjois-Savon hyvinvointialue järjestää erityisasumispalveluissa sosiaalihuoltolain (1301/2014) 21§:n mukaista asumispalvelua yli 18-vuotiaille henkilöille, jotka tarvitsevat erityistä tukea asumisessaan sekä asumisensa järjestämisessä. </a:t>
            </a:r>
          </a:p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9F32EFD-B2C8-67E8-AB22-EFEF477A0B09}"/>
              </a:ext>
            </a:extLst>
          </p:cNvPr>
          <p:cNvSpPr txBox="1"/>
          <p:nvPr/>
        </p:nvSpPr>
        <p:spPr>
          <a:xfrm>
            <a:off x="5553075" y="992242"/>
            <a:ext cx="636628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3600" dirty="0"/>
              <a:t>MITÄ SE ERAP OIKEIN ON?</a:t>
            </a:r>
          </a:p>
        </p:txBody>
      </p:sp>
    </p:spTree>
    <p:extLst>
      <p:ext uri="{BB962C8B-B14F-4D97-AF65-F5344CB8AC3E}">
        <p14:creationId xmlns:p14="http://schemas.microsoft.com/office/powerpoint/2010/main" val="422387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F9D30F9-9C6E-E2B6-A915-52502465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4</a:t>
            </a:fld>
            <a:endParaRPr lang="fi-FI"/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51F2A965-B556-C12D-3849-741295F6F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450" y="2701098"/>
            <a:ext cx="5355982" cy="1217735"/>
          </a:xfrm>
        </p:spPr>
        <p:txBody>
          <a:bodyPr/>
          <a:lstStyle/>
          <a:p>
            <a:r>
              <a:rPr lang="fi-FI" dirty="0"/>
              <a:t>Erityisen tuen tarve asumisessa johtuu asumisen ja arjen vaarantumisesta, joiden taustalla ovat psyykkisistä ja/tai päihteiden käytöstä johtuvat ongelmat/ haasteet.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DB37986-CF90-3DBD-501A-3A9C7DAA3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708" y="4811952"/>
            <a:ext cx="3724979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1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5EA6A76-24FF-487D-3D5D-37AEC5C6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5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163A7EE-7E59-F9DA-16D7-20A10F986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25" y="1823456"/>
            <a:ext cx="11156647" cy="4493141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C4B1E334-0C86-2F63-4E68-6397FC9E839C}"/>
              </a:ext>
            </a:extLst>
          </p:cNvPr>
          <p:cNvSpPr txBox="1"/>
          <p:nvPr/>
        </p:nvSpPr>
        <p:spPr>
          <a:xfrm>
            <a:off x="5915548" y="4474144"/>
            <a:ext cx="644144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Palveluilla tuetaan tavoitteellisesti asiakkaan toimintakyvyn </a:t>
            </a:r>
          </a:p>
          <a:p>
            <a:r>
              <a:rPr lang="fi-FI" dirty="0"/>
              <a:t>ja elämänhallinnan vahvistumista / ylläpitämistä asumisen turvaamiseksi. Palveluita järjestettäessä huomioidaan asiakkaan voimavarat ja tuetaan asiakkaan osallisuutta elämän eri osa-alueilla.</a:t>
            </a:r>
          </a:p>
        </p:txBody>
      </p:sp>
    </p:spTree>
    <p:extLst>
      <p:ext uri="{BB962C8B-B14F-4D97-AF65-F5344CB8AC3E}">
        <p14:creationId xmlns:p14="http://schemas.microsoft.com/office/powerpoint/2010/main" val="231133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94E4DF60-C4BF-76E0-43FB-CD2843425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6</a:t>
            </a:fld>
            <a:endParaRPr lang="fi-FI"/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E6613850-35FA-1138-23EE-8657572E3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211265"/>
            <a:ext cx="5355982" cy="1217735"/>
          </a:xfrm>
        </p:spPr>
        <p:txBody>
          <a:bodyPr/>
          <a:lstStyle/>
          <a:p>
            <a:r>
              <a:rPr lang="fi-FI" dirty="0"/>
              <a:t>Toiminta perustuu kuntouttavaan ja valmentavaan työotteeseen. Myönnettävä asumispalvelu on pääsääntöisesti määräaikaista ja tavoitteena on asumisen onnistuminen/turvaaminen myönnetyllä palvelulla.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28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6288C33-93CC-8002-95B7-6FB25E0A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7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4E18DAB-AC77-9275-C5A5-9703B2D1E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18" y="1026968"/>
            <a:ext cx="11479763" cy="4804064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DBC0839C-FB42-319F-ABE6-B9AC4CA1774D}"/>
              </a:ext>
            </a:extLst>
          </p:cNvPr>
          <p:cNvSpPr txBox="1"/>
          <p:nvPr/>
        </p:nvSpPr>
        <p:spPr>
          <a:xfrm>
            <a:off x="356118" y="4693920"/>
            <a:ext cx="301700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dirty="0"/>
              <a:t>Kotituki</a:t>
            </a:r>
          </a:p>
          <a:p>
            <a:pPr algn="l"/>
            <a:r>
              <a:rPr lang="fi-FI" dirty="0"/>
              <a:t>Hajautettu tukiasuminen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D5700ABF-A81E-E99F-AF71-5222C6D72CCC}"/>
              </a:ext>
            </a:extLst>
          </p:cNvPr>
          <p:cNvSpPr txBox="1"/>
          <p:nvPr/>
        </p:nvSpPr>
        <p:spPr>
          <a:xfrm>
            <a:off x="4246880" y="4033520"/>
            <a:ext cx="36982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dirty="0"/>
              <a:t>Yhteisöllinen asuminen</a:t>
            </a:r>
          </a:p>
          <a:p>
            <a:pPr algn="l"/>
            <a:r>
              <a:rPr lang="fi-FI" dirty="0"/>
              <a:t>Tukiasuminen ja palveluasuminen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01B1EADF-1A8B-9979-8470-C76A94303493}"/>
              </a:ext>
            </a:extLst>
          </p:cNvPr>
          <p:cNvSpPr txBox="1"/>
          <p:nvPr/>
        </p:nvSpPr>
        <p:spPr>
          <a:xfrm>
            <a:off x="8775589" y="4033520"/>
            <a:ext cx="346456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dirty="0"/>
              <a:t>Ympärivuorokautinen palveluasuminen</a:t>
            </a:r>
          </a:p>
        </p:txBody>
      </p:sp>
    </p:spTree>
    <p:extLst>
      <p:ext uri="{BB962C8B-B14F-4D97-AF65-F5344CB8AC3E}">
        <p14:creationId xmlns:p14="http://schemas.microsoft.com/office/powerpoint/2010/main" val="347586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F71CEB4-2959-EDC7-861B-EFB32698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61647"/>
            <a:ext cx="10313378" cy="1234018"/>
          </a:xfrm>
        </p:spPr>
        <p:txBody>
          <a:bodyPr/>
          <a:lstStyle/>
          <a:p>
            <a:r>
              <a:rPr lang="fi-FI" sz="3600" b="0" i="0" u="none" strike="noStrike" dirty="0">
                <a:solidFill>
                  <a:srgbClr val="000000"/>
                </a:solidFill>
                <a:effectLst/>
              </a:rPr>
              <a:t>Missä vaiheessa asumispalvelut ovat oikea-aikaisia vapautuvalle vangille?</a:t>
            </a:r>
            <a:endParaRPr lang="en-US"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45DD9407-C225-8888-F45C-41F6811A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6269" y="6316597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CD26548-A701-4132-A0A2-A9B09A70FF4B}" type="slidenum">
              <a:rPr lang="fi-FI" smtClean="0"/>
              <a:pPr>
                <a:spcAft>
                  <a:spcPts val="600"/>
                </a:spcAft>
              </a:pPr>
              <a:t>8</a:t>
            </a:fld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9233DA3-1779-FAAA-E8DE-4157B6633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66" y="2630178"/>
            <a:ext cx="11120068" cy="315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1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BFB8F9-BE05-29E5-3CB5-476A63A0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b="0" i="0" u="none" strike="noStrike" dirty="0">
                <a:solidFill>
                  <a:srgbClr val="000000"/>
                </a:solidFill>
                <a:effectLst/>
              </a:rPr>
              <a:t>Missä vaiheessa asumispalvelut ovat oikea-aikaisia vapautuvalle vangille?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AE1D3AB-0C3F-1AC5-2E02-D065621A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9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670FF1E-0F08-0655-708F-756AFC139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48" y="2756293"/>
            <a:ext cx="10882303" cy="2645893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1E639107-ED3D-FA0F-6BA4-6EB2DA04C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920" y="1997289"/>
            <a:ext cx="3865199" cy="38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7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PSHVA 2022">
      <a:dk1>
        <a:sysClr val="windowText" lastClr="000000"/>
      </a:dk1>
      <a:lt1>
        <a:sysClr val="window" lastClr="FFFFFF"/>
      </a:lt1>
      <a:dk2>
        <a:srgbClr val="313131"/>
      </a:dk2>
      <a:lt2>
        <a:srgbClr val="C2C2C2"/>
      </a:lt2>
      <a:accent1>
        <a:srgbClr val="FFCF29"/>
      </a:accent1>
      <a:accent2>
        <a:srgbClr val="75A1FF"/>
      </a:accent2>
      <a:accent3>
        <a:srgbClr val="868651"/>
      </a:accent3>
      <a:accent4>
        <a:srgbClr val="0A3DB2"/>
      </a:accent4>
      <a:accent5>
        <a:srgbClr val="B28C0A"/>
      </a:accent5>
      <a:accent6>
        <a:srgbClr val="E3737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SHVA esitysmalli 2022.potx" id="{4EB54F48-73B2-4E76-B75B-E738F993D1DB}" vid="{E8C5E515-D526-4B15-82FA-93233D1528A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D3FD08CAEF03648BBDE504E88452E8A" ma:contentTypeVersion="2" ma:contentTypeDescription="Luo uusi asiakirja." ma:contentTypeScope="" ma:versionID="46ab949014043ab498d3924cf8294e08">
  <xsd:schema xmlns:xsd="http://www.w3.org/2001/XMLSchema" xmlns:xs="http://www.w3.org/2001/XMLSchema" xmlns:p="http://schemas.microsoft.com/office/2006/metadata/properties" xmlns:ns2="960b786b-b3e3-4a32-beef-34473b64c5a9" targetNamespace="http://schemas.microsoft.com/office/2006/metadata/properties" ma:root="true" ma:fieldsID="54c287c03ca0fb38243dcfee64ec81f0" ns2:_="">
    <xsd:import namespace="960b786b-b3e3-4a32-beef-34473b64c5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b786b-b3e3-4a32-beef-34473b64c5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DD6015-7C50-4AED-B64C-E1F5EF1BD4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0b786b-b3e3-4a32-beef-34473b64c5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A357C9-6907-4354-948C-612A2818A85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5823E7-AF32-467F-9189-4099B33CF3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PSHVA esitysmalli_2022</Template>
  <TotalTime>206</TotalTime>
  <Words>199</Words>
  <Application>Microsoft Office PowerPoint</Application>
  <PresentationFormat>Laajakuva</PresentationFormat>
  <Paragraphs>52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Office-teema</vt:lpstr>
      <vt:lpstr>ERITYISASUMISPALVELUT</vt:lpstr>
      <vt:lpstr>TYÖYHTEISÖ</vt:lpstr>
      <vt:lpstr>MITÄ SE ERAP OIKEIN ON?</vt:lpstr>
      <vt:lpstr>PowerPoint-esitys</vt:lpstr>
      <vt:lpstr>PowerPoint-esitys</vt:lpstr>
      <vt:lpstr>PowerPoint-esitys</vt:lpstr>
      <vt:lpstr>PowerPoint-esitys</vt:lpstr>
      <vt:lpstr>Missä vaiheessa asumispalvelut ovat oikea-aikaisia vapautuvalle vangille?</vt:lpstr>
      <vt:lpstr>Missä vaiheessa asumispalvelut ovat oikea-aikaisia vapautuvalle vangille?</vt:lpstr>
      <vt:lpstr>PALVELUTARPEENARVIOINTI PYYNTÖ</vt:lpstr>
      <vt:lpstr>MILLAISTA TUKEA</vt:lpstr>
      <vt:lpstr>POHDINTAA</vt:lpstr>
      <vt:lpstr>POHDINTAA</vt:lpstr>
      <vt:lpstr>KYSYMYKSIÄ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ERITYISASUMISPALVELUT</dc:title>
  <dc:creator>Angersaari Maria</dc:creator>
  <cp:lastModifiedBy>Ana Lopez</cp:lastModifiedBy>
  <cp:revision>1</cp:revision>
  <dcterms:created xsi:type="dcterms:W3CDTF">2023-11-22T06:16:23Z</dcterms:created>
  <dcterms:modified xsi:type="dcterms:W3CDTF">2023-11-22T09:49:41Z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295627-d38a-4f78-9e2b-6e054e7c2abe_Enabled">
    <vt:lpwstr>True</vt:lpwstr>
  </property>
  <property fmtid="{D5CDD505-2E9C-101B-9397-08002B2CF9AE}" pid="3" name="MSIP_Label_b0295627-d38a-4f78-9e2b-6e054e7c2abe_SiteId">
    <vt:lpwstr>e4fe067b-23eb-4679-8fd5-938ea7d95911</vt:lpwstr>
  </property>
  <property fmtid="{D5CDD505-2E9C-101B-9397-08002B2CF9AE}" pid="4" name="MSIP_Label_b0295627-d38a-4f78-9e2b-6e054e7c2abe_Owner">
    <vt:lpwstr>auli.rissanen@istekki.fi</vt:lpwstr>
  </property>
  <property fmtid="{D5CDD505-2E9C-101B-9397-08002B2CF9AE}" pid="5" name="MSIP_Label_b0295627-d38a-4f78-9e2b-6e054e7c2abe_SetDate">
    <vt:lpwstr>2022-05-04T09:17:50.7249842Z</vt:lpwstr>
  </property>
  <property fmtid="{D5CDD505-2E9C-101B-9397-08002B2CF9AE}" pid="6" name="MSIP_Label_b0295627-d38a-4f78-9e2b-6e054e7c2abe_Name">
    <vt:lpwstr>Public</vt:lpwstr>
  </property>
  <property fmtid="{D5CDD505-2E9C-101B-9397-08002B2CF9AE}" pid="7" name="MSIP_Label_b0295627-d38a-4f78-9e2b-6e054e7c2abe_Application">
    <vt:lpwstr>Microsoft Azure Information Protection</vt:lpwstr>
  </property>
  <property fmtid="{D5CDD505-2E9C-101B-9397-08002B2CF9AE}" pid="8" name="MSIP_Label_b0295627-d38a-4f78-9e2b-6e054e7c2abe_Extended_MSFT_Method">
    <vt:lpwstr>Manual</vt:lpwstr>
  </property>
  <property fmtid="{D5CDD505-2E9C-101B-9397-08002B2CF9AE}" pid="9" name="Sensitivity">
    <vt:lpwstr>Public</vt:lpwstr>
  </property>
  <property fmtid="{D5CDD505-2E9C-101B-9397-08002B2CF9AE}" pid="10" name="ContentTypeId">
    <vt:lpwstr>0x0101004D3FD08CAEF03648BBDE504E88452E8A</vt:lpwstr>
  </property>
</Properties>
</file>